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4.xml" ContentType="application/vnd.openxmlformats-officedocument.theme+xml"/>
  <Override PartName="/ppt/slideLayouts/slideLayout13.xml" ContentType="application/vnd.openxmlformats-officedocument.presentationml.slideLayout+xml"/>
  <Override PartName="/ppt/theme/theme5.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6.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7.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modernComment_157_A4F6956F.xml" ContentType="application/vnd.ms-powerpoint.comments+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 id="2147483653" r:id="rId2"/>
    <p:sldMasterId id="2147483659" r:id="rId3"/>
    <p:sldMasterId id="2147483668" r:id="rId4"/>
    <p:sldMasterId id="2147483674" r:id="rId5"/>
    <p:sldMasterId id="2147483682" r:id="rId6"/>
    <p:sldMasterId id="2147483689" r:id="rId7"/>
    <p:sldMasterId id="2147483696" r:id="rId8"/>
  </p:sldMasterIdLst>
  <p:notesMasterIdLst>
    <p:notesMasterId r:id="rId21"/>
  </p:notesMasterIdLst>
  <p:handoutMasterIdLst>
    <p:handoutMasterId r:id="rId22"/>
  </p:handoutMasterIdLst>
  <p:sldIdLst>
    <p:sldId id="332" r:id="rId9"/>
    <p:sldId id="322" r:id="rId10"/>
    <p:sldId id="337" r:id="rId11"/>
    <p:sldId id="338" r:id="rId12"/>
    <p:sldId id="339" r:id="rId13"/>
    <p:sldId id="340" r:id="rId14"/>
    <p:sldId id="342" r:id="rId15"/>
    <p:sldId id="341" r:id="rId16"/>
    <p:sldId id="335" r:id="rId17"/>
    <p:sldId id="343" r:id="rId18"/>
    <p:sldId id="344" r:id="rId19"/>
    <p:sldId id="33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79F14EA-BE03-748A-8871-0AA87B08EE28}" name="Palak Chaudhry" initials="PC" userId="S::palchaud3@publicisgroupe.net::90cf5242-0c71-428f-9559-b93ed15511a1"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64A516"/>
    <a:srgbClr val="ECBF8E"/>
    <a:srgbClr val="888888"/>
    <a:srgbClr val="FE414D"/>
    <a:srgbClr val="777777"/>
    <a:srgbClr val="666666"/>
    <a:srgbClr val="2559D9"/>
    <a:srgbClr val="555555"/>
    <a:srgbClr val="DDDDDD"/>
    <a:srgbClr val="BBBB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26"/>
    <p:restoredTop sz="94218"/>
  </p:normalViewPr>
  <p:slideViewPr>
    <p:cSldViewPr snapToGrid="0" snapToObjects="1">
      <p:cViewPr varScale="1">
        <p:scale>
          <a:sx n="120" d="100"/>
          <a:sy n="120" d="100"/>
        </p:scale>
        <p:origin x="1016" y="192"/>
      </p:cViewPr>
      <p:guideLst/>
    </p:cSldViewPr>
  </p:slideViewPr>
  <p:outlineViewPr>
    <p:cViewPr>
      <p:scale>
        <a:sx n="33" d="100"/>
        <a:sy n="33" d="100"/>
      </p:scale>
      <p:origin x="0" y="-18616"/>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114" d="100"/>
          <a:sy n="114" d="100"/>
        </p:scale>
        <p:origin x="4016"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presProps" Target="presProps.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handoutMaster" Target="handoutMasters/handoutMaster1.xml"/><Relationship Id="rId27" Type="http://schemas.microsoft.com/office/2018/10/relationships/authors" Target="authors.xml"/></Relationships>
</file>

<file path=ppt/comments/modernComment_157_A4F6956F.xml><?xml version="1.0" encoding="utf-8"?>
<p188:cmLst xmlns:a="http://schemas.openxmlformats.org/drawingml/2006/main" xmlns:r="http://schemas.openxmlformats.org/officeDocument/2006/relationships" xmlns:p188="http://schemas.microsoft.com/office/powerpoint/2018/8/main">
  <p188:cm id="{A5B220F6-400F-9949-8835-BB21FE807703}" authorId="{C79F14EA-BE03-748A-8871-0AA87B08EE28}" created="2022-08-07T07:25:43.829">
    <pc:sldMkLst xmlns:pc="http://schemas.microsoft.com/office/powerpoint/2013/main/command">
      <pc:docMk/>
      <pc:sldMk cId="2767623535" sldId="343"/>
    </pc:sldMkLst>
    <p188:txBody>
      <a:bodyPr/>
      <a:lstStyle/>
      <a:p>
        <a:r>
          <a:rPr lang="en-US"/>
          <a:t>This aligns with our data analysis as we saw that—
</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DE9B7B2-1E5B-D44E-A4E7-94FCE0FD148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08590D7-1D29-0F4C-91B5-6F6CF9D0C80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69BE92-AB5D-2343-888C-D2141CE1E34D}" type="datetimeFigureOut">
              <a:rPr lang="en-US" smtClean="0"/>
              <a:t>8/7/22</a:t>
            </a:fld>
            <a:endParaRPr lang="en-US"/>
          </a:p>
        </p:txBody>
      </p:sp>
      <p:sp>
        <p:nvSpPr>
          <p:cNvPr id="4" name="Footer Placeholder 3">
            <a:extLst>
              <a:ext uri="{FF2B5EF4-FFF2-40B4-BE49-F238E27FC236}">
                <a16:creationId xmlns:a16="http://schemas.microsoft.com/office/drawing/2014/main" id="{F8432484-18A5-A440-82EF-3DABA728E7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7A6D9E6-4D98-A84C-A625-D3C8E2CDC6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5CD8A4A-8872-0249-AFF6-45E22A03CD08}" type="slidenum">
              <a:rPr lang="en-US" smtClean="0"/>
              <a:t>‹#›</a:t>
            </a:fld>
            <a:endParaRPr lang="en-US"/>
          </a:p>
        </p:txBody>
      </p:sp>
    </p:spTree>
    <p:extLst>
      <p:ext uri="{BB962C8B-B14F-4D97-AF65-F5344CB8AC3E}">
        <p14:creationId xmlns:p14="http://schemas.microsoft.com/office/powerpoint/2010/main" val="2771492695"/>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Futura Next Book" panose="020B0502020204020303" pitchFamily="34" charset="77"/>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Futura Next Book" panose="020B0502020204020303" pitchFamily="34" charset="77"/>
              </a:defRPr>
            </a:lvl1pPr>
          </a:lstStyle>
          <a:p>
            <a:fld id="{63B08556-8587-1447-A3BE-E1063EB1DDE9}" type="datetimeFigureOut">
              <a:rPr lang="en-US" smtClean="0"/>
              <a:pPr/>
              <a:t>8/7/22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Futura Next Book" panose="020B0502020204020303" pitchFamily="34" charset="77"/>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Futura Next Book" panose="020B0502020204020303" pitchFamily="34" charset="77"/>
              </a:defRPr>
            </a:lvl1pPr>
          </a:lstStyle>
          <a:p>
            <a:fld id="{7A98D17C-A7EE-D345-89E6-D3D1C299CC23}" type="slidenum">
              <a:rPr lang="en-US" smtClean="0"/>
              <a:pPr/>
              <a:t>‹#›</a:t>
            </a:fld>
            <a:endParaRPr lang="en-US" dirty="0"/>
          </a:p>
        </p:txBody>
      </p:sp>
    </p:spTree>
    <p:extLst>
      <p:ext uri="{BB962C8B-B14F-4D97-AF65-F5344CB8AC3E}">
        <p14:creationId xmlns:p14="http://schemas.microsoft.com/office/powerpoint/2010/main" val="836470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Futura Next Book" panose="020B0502020204020303" pitchFamily="34" charset="77"/>
        <a:ea typeface="+mn-ea"/>
        <a:cs typeface="+mn-cs"/>
      </a:defRPr>
    </a:lvl1pPr>
    <a:lvl2pPr marL="457200" algn="l" defTabSz="914400" rtl="0" eaLnBrk="1" latinLnBrk="0" hangingPunct="1">
      <a:defRPr sz="1200" b="0" i="0" kern="1200">
        <a:solidFill>
          <a:schemeClr val="tx1"/>
        </a:solidFill>
        <a:latin typeface="Futura Next Book" panose="020B0502020204020303" pitchFamily="34" charset="77"/>
        <a:ea typeface="+mn-ea"/>
        <a:cs typeface="+mn-cs"/>
      </a:defRPr>
    </a:lvl2pPr>
    <a:lvl3pPr marL="914400" algn="l" defTabSz="914400" rtl="0" eaLnBrk="1" latinLnBrk="0" hangingPunct="1">
      <a:defRPr sz="1200" b="0" i="0" kern="1200">
        <a:solidFill>
          <a:schemeClr val="tx1"/>
        </a:solidFill>
        <a:latin typeface="Futura Next Book" panose="020B0502020204020303" pitchFamily="34" charset="77"/>
        <a:ea typeface="+mn-ea"/>
        <a:cs typeface="+mn-cs"/>
      </a:defRPr>
    </a:lvl3pPr>
    <a:lvl4pPr marL="1371600" algn="l" defTabSz="914400" rtl="0" eaLnBrk="1" latinLnBrk="0" hangingPunct="1">
      <a:defRPr sz="1200" b="0" i="0" kern="1200">
        <a:solidFill>
          <a:schemeClr val="tx1"/>
        </a:solidFill>
        <a:latin typeface="Futura Next Book" panose="020B0502020204020303" pitchFamily="34" charset="77"/>
        <a:ea typeface="+mn-ea"/>
        <a:cs typeface="+mn-cs"/>
      </a:defRPr>
    </a:lvl4pPr>
    <a:lvl5pPr marL="1828800" algn="l" defTabSz="914400" rtl="0" eaLnBrk="1" latinLnBrk="0" hangingPunct="1">
      <a:defRPr sz="1200" b="0" i="0" kern="1200">
        <a:solidFill>
          <a:schemeClr val="tx1"/>
        </a:solidFill>
        <a:latin typeface="Futura Next Book" panose="020B0502020204020303" pitchFamily="34"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1</a:t>
            </a:fld>
            <a:endParaRPr lang="en-US" dirty="0"/>
          </a:p>
        </p:txBody>
      </p:sp>
    </p:spTree>
    <p:extLst>
      <p:ext uri="{BB962C8B-B14F-4D97-AF65-F5344CB8AC3E}">
        <p14:creationId xmlns:p14="http://schemas.microsoft.com/office/powerpoint/2010/main" val="8786182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2</a:t>
            </a:fld>
            <a:endParaRPr lang="en-US" dirty="0"/>
          </a:p>
        </p:txBody>
      </p:sp>
    </p:spTree>
    <p:extLst>
      <p:ext uri="{BB962C8B-B14F-4D97-AF65-F5344CB8AC3E}">
        <p14:creationId xmlns:p14="http://schemas.microsoft.com/office/powerpoint/2010/main" val="2304469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4</a:t>
            </a:fld>
            <a:endParaRPr lang="en-US" dirty="0"/>
          </a:p>
        </p:txBody>
      </p:sp>
    </p:spTree>
    <p:extLst>
      <p:ext uri="{BB962C8B-B14F-4D97-AF65-F5344CB8AC3E}">
        <p14:creationId xmlns:p14="http://schemas.microsoft.com/office/powerpoint/2010/main" val="2832670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5</a:t>
            </a:fld>
            <a:endParaRPr lang="en-US" dirty="0"/>
          </a:p>
        </p:txBody>
      </p:sp>
    </p:spTree>
    <p:extLst>
      <p:ext uri="{BB962C8B-B14F-4D97-AF65-F5344CB8AC3E}">
        <p14:creationId xmlns:p14="http://schemas.microsoft.com/office/powerpoint/2010/main" val="28890148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9</a:t>
            </a:fld>
            <a:endParaRPr lang="en-US" dirty="0"/>
          </a:p>
        </p:txBody>
      </p:sp>
    </p:spTree>
    <p:extLst>
      <p:ext uri="{BB962C8B-B14F-4D97-AF65-F5344CB8AC3E}">
        <p14:creationId xmlns:p14="http://schemas.microsoft.com/office/powerpoint/2010/main" val="21547010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12</a:t>
            </a:fld>
            <a:endParaRPr lang="en-US" dirty="0"/>
          </a:p>
        </p:txBody>
      </p:sp>
    </p:spTree>
    <p:extLst>
      <p:ext uri="{BB962C8B-B14F-4D97-AF65-F5344CB8AC3E}">
        <p14:creationId xmlns:p14="http://schemas.microsoft.com/office/powerpoint/2010/main" val="14970259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rand Mark — Positiv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25D3-4CCF-7E47-A81F-EBBBE0870F73}"/>
              </a:ext>
            </a:extLst>
          </p:cNvPr>
          <p:cNvSpPr>
            <a:spLocks noGrp="1"/>
          </p:cNvSpPr>
          <p:nvPr>
            <p:ph type="title" hasCustomPrompt="1"/>
          </p:nvPr>
        </p:nvSpPr>
        <p:spPr>
          <a:xfrm>
            <a:off x="687324" y="-457200"/>
            <a:ext cx="10817352" cy="365760"/>
          </a:xfrm>
        </p:spPr>
        <p:txBody>
          <a:bodyPr/>
          <a:lstStyle>
            <a:lvl1pPr>
              <a:defRPr sz="1800" b="0" i="0">
                <a:latin typeface="Futura Next Book" panose="020B0502020204020303" pitchFamily="34" charset="77"/>
              </a:defRPr>
            </a:lvl1pPr>
          </a:lstStyle>
          <a:p>
            <a:r>
              <a:rPr lang="en-US" dirty="0"/>
              <a:t>Publicis Sapient Logo</a:t>
            </a:r>
          </a:p>
        </p:txBody>
      </p:sp>
      <p:pic>
        <p:nvPicPr>
          <p:cNvPr id="11" name="Picture 2" descr="Publicis Sapient Logo">
            <a:extLst>
              <a:ext uri="{FF2B5EF4-FFF2-40B4-BE49-F238E27FC236}">
                <a16:creationId xmlns:a16="http://schemas.microsoft.com/office/drawing/2014/main" id="{3B3275EB-D295-B044-B04D-B9E2FCE2B31F}"/>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24349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 Black Background">
    <p:bg>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D357C61-EF72-3D48-896A-CB063EB91F0D}"/>
              </a:ext>
            </a:extLst>
          </p:cNvPr>
          <p:cNvSpPr>
            <a:spLocks noGrp="1"/>
          </p:cNvSpPr>
          <p:nvPr>
            <p:ph type="title" hasCustomPrompt="1"/>
          </p:nvPr>
        </p:nvSpPr>
        <p:spPr>
          <a:xfrm>
            <a:off x="685800" y="2857500"/>
            <a:ext cx="9601200" cy="1143000"/>
          </a:xfrm>
        </p:spPr>
        <p:txBody>
          <a:bodyPr anchor="ctr" anchorCtr="0"/>
          <a:lstStyle>
            <a:lvl1pPr>
              <a:defRPr sz="3500">
                <a:solidFill>
                  <a:schemeClr val="bg2"/>
                </a:solidFill>
                <a:latin typeface="+mn-lt"/>
              </a:defRPr>
            </a:lvl1pPr>
          </a:lstStyle>
          <a:p>
            <a:r>
              <a:rPr lang="en-US" dirty="0"/>
              <a:t>Agenda item title with black background</a:t>
            </a:r>
          </a:p>
        </p:txBody>
      </p:sp>
      <p:sp>
        <p:nvSpPr>
          <p:cNvPr id="6" name="Slide Number">
            <a:extLst>
              <a:ext uri="{FF2B5EF4-FFF2-40B4-BE49-F238E27FC236}">
                <a16:creationId xmlns:a16="http://schemas.microsoft.com/office/drawing/2014/main" id="{A6838845-8FBD-0B4D-A943-CFC68B84239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
        <p:nvSpPr>
          <p:cNvPr id="14" name="Aperture">
            <a:extLst>
              <a:ext uri="{FF2B5EF4-FFF2-40B4-BE49-F238E27FC236}">
                <a16:creationId xmlns:a16="http://schemas.microsoft.com/office/drawing/2014/main" id="{AB03AD94-98B6-7F47-AAA2-93B5CD346B52}"/>
              </a:ext>
              <a:ext uri="{C183D7F6-B498-43B3-948B-1728B52AA6E4}">
                <adec:decorative xmlns:adec="http://schemas.microsoft.com/office/drawing/2017/decorative" val="1"/>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Tree>
    <p:extLst>
      <p:ext uri="{BB962C8B-B14F-4D97-AF65-F5344CB8AC3E}">
        <p14:creationId xmlns:p14="http://schemas.microsoft.com/office/powerpoint/2010/main" val="2048195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 Red Background">
    <p:bg>
      <p:bgPr>
        <a:solidFill>
          <a:schemeClr val="accent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7F16679-2D55-A14F-99C0-EBB659D68E0E}"/>
              </a:ext>
            </a:extLst>
          </p:cNvPr>
          <p:cNvSpPr>
            <a:spLocks noGrp="1"/>
          </p:cNvSpPr>
          <p:nvPr>
            <p:ph type="title" hasCustomPrompt="1"/>
          </p:nvPr>
        </p:nvSpPr>
        <p:spPr>
          <a:xfrm>
            <a:off x="685800" y="2857500"/>
            <a:ext cx="9601200" cy="1143000"/>
          </a:xfrm>
        </p:spPr>
        <p:txBody>
          <a:bodyPr anchor="ctr" anchorCtr="0"/>
          <a:lstStyle>
            <a:lvl1pPr>
              <a:defRPr sz="3500">
                <a:solidFill>
                  <a:schemeClr val="bg2"/>
                </a:solidFill>
                <a:latin typeface="+mn-lt"/>
              </a:defRPr>
            </a:lvl1pPr>
          </a:lstStyle>
          <a:p>
            <a:r>
              <a:rPr lang="en-US" dirty="0"/>
              <a:t>Agenda item title with red background</a:t>
            </a:r>
          </a:p>
        </p:txBody>
      </p:sp>
      <p:sp>
        <p:nvSpPr>
          <p:cNvPr id="6" name="Slide Number">
            <a:extLst>
              <a:ext uri="{FF2B5EF4-FFF2-40B4-BE49-F238E27FC236}">
                <a16:creationId xmlns:a16="http://schemas.microsoft.com/office/drawing/2014/main" id="{5D3EF9C3-2C3B-0348-A339-6CF7935B674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
        <p:nvSpPr>
          <p:cNvPr id="14" name="Aperture">
            <a:extLst>
              <a:ext uri="{FF2B5EF4-FFF2-40B4-BE49-F238E27FC236}">
                <a16:creationId xmlns:a16="http://schemas.microsoft.com/office/drawing/2014/main" id="{AB03AD94-98B6-7F47-AAA2-93B5CD346B52}"/>
              </a:ext>
              <a:ext uri="{C183D7F6-B498-43B3-948B-1728B52AA6E4}">
                <adec:decorative xmlns:adec="http://schemas.microsoft.com/office/drawing/2017/decorative" val="1"/>
              </a:ext>
            </a:extLst>
          </p:cNvPr>
          <p:cNvSpPr/>
          <p:nvPr userDrawn="1"/>
        </p:nvSpPr>
        <p:spPr>
          <a:xfrm>
            <a:off x="10453540"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Tree>
    <p:extLst>
      <p:ext uri="{BB962C8B-B14F-4D97-AF65-F5344CB8AC3E}">
        <p14:creationId xmlns:p14="http://schemas.microsoft.com/office/powerpoint/2010/main" val="39968135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 Image">
    <p:bg>
      <p:bgPr>
        <a:solidFill>
          <a:schemeClr val="bg1"/>
        </a:solidFill>
        <a:effectLst/>
      </p:bgPr>
    </p:bg>
    <p:spTree>
      <p:nvGrpSpPr>
        <p:cNvPr id="1" name=""/>
        <p:cNvGrpSpPr/>
        <p:nvPr/>
      </p:nvGrpSpPr>
      <p:grpSpPr>
        <a:xfrm>
          <a:off x="0" y="0"/>
          <a:ext cx="0" cy="0"/>
          <a:chOff x="0" y="0"/>
          <a:chExt cx="0" cy="0"/>
        </a:xfrm>
      </p:grpSpPr>
      <p:sp>
        <p:nvSpPr>
          <p:cNvPr id="6" name="Picture Placeholder" descr="Image Placeholder — Drag and Drop your image, choose from your Media library, or select the placeholder to upload an image from your device.">
            <a:extLst>
              <a:ext uri="{FF2B5EF4-FFF2-40B4-BE49-F238E27FC236}">
                <a16:creationId xmlns:a16="http://schemas.microsoft.com/office/drawing/2014/main" id="{D5721A84-F5F4-AE40-8900-8475A01D9087}"/>
              </a:ext>
            </a:extLst>
          </p:cNvPr>
          <p:cNvSpPr>
            <a:spLocks noGrp="1"/>
          </p:cNvSpPr>
          <p:nvPr>
            <p:ph type="pic" sz="quarter" idx="11" hasCustomPrompt="1"/>
          </p:nvPr>
        </p:nvSpPr>
        <p:spPr>
          <a:xfrm>
            <a:off x="0" y="0"/>
            <a:ext cx="12188952" cy="6858000"/>
          </a:xfrm>
          <a:solidFill>
            <a:schemeClr val="accent6">
              <a:lumMod val="60000"/>
              <a:lumOff val="40000"/>
            </a:schemeClr>
          </a:solidFill>
        </p:spPr>
        <p:txBody>
          <a:bodyPr tIns="0" bIns="10972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4" name="Title 1">
            <a:extLst>
              <a:ext uri="{FF2B5EF4-FFF2-40B4-BE49-F238E27FC236}">
                <a16:creationId xmlns:a16="http://schemas.microsoft.com/office/drawing/2014/main" id="{90BB9485-3297-6F4E-BC11-84010E09D2C4}"/>
              </a:ext>
            </a:extLst>
          </p:cNvPr>
          <p:cNvSpPr>
            <a:spLocks noGrp="1"/>
          </p:cNvSpPr>
          <p:nvPr>
            <p:ph type="title" hasCustomPrompt="1"/>
          </p:nvPr>
        </p:nvSpPr>
        <p:spPr>
          <a:xfrm>
            <a:off x="685800" y="2857500"/>
            <a:ext cx="9601200" cy="1143000"/>
          </a:xfrm>
        </p:spPr>
        <p:txBody>
          <a:bodyPr anchor="ctr" anchorCtr="0"/>
          <a:lstStyle>
            <a:lvl1pPr>
              <a:defRPr sz="3500">
                <a:solidFill>
                  <a:schemeClr val="bg2"/>
                </a:solidFill>
                <a:latin typeface="+mn-lt"/>
              </a:defRPr>
            </a:lvl1pPr>
          </a:lstStyle>
          <a:p>
            <a:r>
              <a:rPr lang="en-US" dirty="0"/>
              <a:t>Agenda item title with image background</a:t>
            </a:r>
          </a:p>
        </p:txBody>
      </p:sp>
      <p:sp>
        <p:nvSpPr>
          <p:cNvPr id="7" name="Slide Number">
            <a:extLst>
              <a:ext uri="{FF2B5EF4-FFF2-40B4-BE49-F238E27FC236}">
                <a16:creationId xmlns:a16="http://schemas.microsoft.com/office/drawing/2014/main" id="{A88C0622-23CA-794A-A3E2-25EC0CC2B30F}"/>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
        <p:nvSpPr>
          <p:cNvPr id="14" name="Aperture">
            <a:extLst>
              <a:ext uri="{FF2B5EF4-FFF2-40B4-BE49-F238E27FC236}">
                <a16:creationId xmlns:a16="http://schemas.microsoft.com/office/drawing/2014/main" id="{AB03AD94-98B6-7F47-AAA2-93B5CD346B52}"/>
              </a:ext>
              <a:ext uri="{C183D7F6-B498-43B3-948B-1728B52AA6E4}">
                <adec:decorative xmlns:adec="http://schemas.microsoft.com/office/drawing/2017/decorative" val="1"/>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Tree>
    <p:extLst>
      <p:ext uri="{BB962C8B-B14F-4D97-AF65-F5344CB8AC3E}">
        <p14:creationId xmlns:p14="http://schemas.microsoft.com/office/powerpoint/2010/main" val="23661652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 Black Background">
    <p:bg>
      <p:bgPr>
        <a:solidFill>
          <a:schemeClr val="tx1"/>
        </a:solidFill>
        <a:effectLst/>
      </p:bgPr>
    </p:bg>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CC8F39F2-2FB5-9C45-BFB6-08D4F68BBB1E}"/>
              </a:ext>
            </a:extLst>
          </p:cNvPr>
          <p:cNvSpPr>
            <a:spLocks noGrp="1"/>
          </p:cNvSpPr>
          <p:nvPr>
            <p:ph type="title" hasCustomPrompt="1"/>
          </p:nvPr>
        </p:nvSpPr>
        <p:spPr>
          <a:xfrm>
            <a:off x="1620012" y="0"/>
            <a:ext cx="8951976" cy="283029"/>
          </a:xfrm>
        </p:spPr>
        <p:txBody>
          <a:bodyPr/>
          <a:lstStyle>
            <a:lvl1pPr algn="ctr">
              <a:defRPr sz="1800" b="0" i="0">
                <a:solidFill>
                  <a:schemeClr val="bg1"/>
                </a:solidFill>
                <a:latin typeface="Futura Next Book" panose="020B0502020204020303" pitchFamily="34" charset="77"/>
              </a:defRPr>
            </a:lvl1pPr>
          </a:lstStyle>
          <a:p>
            <a:r>
              <a:rPr lang="en-US" dirty="0"/>
              <a:t>Quote</a:t>
            </a:r>
          </a:p>
        </p:txBody>
      </p:sp>
      <p:sp>
        <p:nvSpPr>
          <p:cNvPr id="5" name="Text Placeholder 2">
            <a:extLst>
              <a:ext uri="{FF2B5EF4-FFF2-40B4-BE49-F238E27FC236}">
                <a16:creationId xmlns:a16="http://schemas.microsoft.com/office/drawing/2014/main" id="{0CFF8416-666E-4E44-8EF6-3AF6F2328951}"/>
              </a:ext>
            </a:extLst>
          </p:cNvPr>
          <p:cNvSpPr>
            <a:spLocks noGrp="1"/>
          </p:cNvSpPr>
          <p:nvPr>
            <p:ph type="body" sz="quarter" idx="11" hasCustomPrompt="1"/>
          </p:nvPr>
        </p:nvSpPr>
        <p:spPr>
          <a:xfrm>
            <a:off x="1620012" y="1878872"/>
            <a:ext cx="8951976" cy="2295144"/>
          </a:xfrm>
        </p:spPr>
        <p:txBody>
          <a:bodyPr/>
          <a:lstStyle>
            <a:lvl1pPr algn="ctr">
              <a:defRPr sz="2400">
                <a:solidFill>
                  <a:schemeClr val="bg1"/>
                </a:solidFill>
                <a:latin typeface="Minion Pro" panose="02040503050306020203" pitchFamily="18" charset="0"/>
              </a:defRPr>
            </a:lvl1pPr>
          </a:lstStyle>
          <a:p>
            <a:pPr lvl="0"/>
            <a:r>
              <a:rPr lang="en-US" dirty="0"/>
              <a:t>“The purpose of lorem ipsum is to create a natural looking block of text that doesn’t distract from the layout. A practice not without controversy, laying out pages with meaningless filler text can be very useful when the focus is meant to be on design, not content.”</a:t>
            </a:r>
          </a:p>
        </p:txBody>
      </p:sp>
      <p:sp>
        <p:nvSpPr>
          <p:cNvPr id="8" name="Aperture">
            <a:extLst>
              <a:ext uri="{FF2B5EF4-FFF2-40B4-BE49-F238E27FC236}">
                <a16:creationId xmlns:a16="http://schemas.microsoft.com/office/drawing/2014/main" id="{2C05748A-601C-7347-A1B1-A89626A38AAF}"/>
              </a:ext>
              <a:ext uri="{C183D7F6-B498-43B3-948B-1728B52AA6E4}">
                <adec:decorative xmlns:adec="http://schemas.microsoft.com/office/drawing/2017/decorative" val="1"/>
              </a:ext>
            </a:extLst>
          </p:cNvPr>
          <p:cNvSpPr/>
          <p:nvPr userDrawn="1"/>
        </p:nvSpPr>
        <p:spPr>
          <a:xfrm>
            <a:off x="5977128" y="4265456"/>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7" name="Text Placeholder 3">
            <a:extLst>
              <a:ext uri="{FF2B5EF4-FFF2-40B4-BE49-F238E27FC236}">
                <a16:creationId xmlns:a16="http://schemas.microsoft.com/office/drawing/2014/main" id="{E3CD6467-7659-514B-A22E-7C9E31BBDF01}"/>
              </a:ext>
            </a:extLst>
          </p:cNvPr>
          <p:cNvSpPr>
            <a:spLocks noGrp="1"/>
          </p:cNvSpPr>
          <p:nvPr>
            <p:ph type="body" sz="quarter" idx="12" hasCustomPrompt="1"/>
          </p:nvPr>
        </p:nvSpPr>
        <p:spPr>
          <a:xfrm>
            <a:off x="1620012" y="4658648"/>
            <a:ext cx="8951976" cy="276999"/>
          </a:xfrm>
        </p:spPr>
        <p:txBody>
          <a:bodyPr>
            <a:spAutoFit/>
          </a:bodyPr>
          <a:lstStyle>
            <a:lvl1pPr algn="ctr">
              <a:lnSpc>
                <a:spcPct val="100000"/>
              </a:lnSpc>
              <a:defRPr sz="1800">
                <a:solidFill>
                  <a:schemeClr val="bg1"/>
                </a:solidFill>
                <a:latin typeface="+mj-lt"/>
              </a:defRPr>
            </a:lvl1pPr>
          </a:lstStyle>
          <a:p>
            <a:pPr lvl="0"/>
            <a:r>
              <a:rPr lang="en-US" dirty="0"/>
              <a:t>By Name Name</a:t>
            </a:r>
          </a:p>
        </p:txBody>
      </p:sp>
      <p:sp>
        <p:nvSpPr>
          <p:cNvPr id="9" name="Slide Number">
            <a:extLst>
              <a:ext uri="{FF2B5EF4-FFF2-40B4-BE49-F238E27FC236}">
                <a16:creationId xmlns:a16="http://schemas.microsoft.com/office/drawing/2014/main" id="{F898F7EE-843E-8544-B17D-87B9FB999C18}"/>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3751141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oice — Black Backgroun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Next-Medium" panose="020B0602020204020303" pitchFamily="34" charset="77"/>
              </a:defRPr>
            </a:lvl1pPr>
          </a:lstStyle>
          <a:p>
            <a:r>
              <a:rPr lang="en-US" dirty="0"/>
              <a:t>Uncertainty = Possibilities</a:t>
            </a:r>
          </a:p>
        </p:txBody>
      </p:sp>
      <p:sp>
        <p:nvSpPr>
          <p:cNvPr id="4" name="Slide Number">
            <a:extLst>
              <a:ext uri="{FF2B5EF4-FFF2-40B4-BE49-F238E27FC236}">
                <a16:creationId xmlns:a16="http://schemas.microsoft.com/office/drawing/2014/main" id="{C30ECEA7-9AEE-1249-BFEC-C82E03B24E81}"/>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6389851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oice — Red Background">
    <p:bg>
      <p:bgPr>
        <a:solidFill>
          <a:schemeClr val="accent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65E5B2F-5967-724C-AD0F-B9349A3D04ED}"/>
              </a:ext>
            </a:extLst>
          </p:cNvPr>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Next-Medium" panose="020B0602020204020303" pitchFamily="34" charset="77"/>
              </a:defRPr>
            </a:lvl1pPr>
          </a:lstStyle>
          <a:p>
            <a:r>
              <a:rPr lang="en-US" dirty="0"/>
              <a:t>Uncertainty = Possibilities</a:t>
            </a:r>
          </a:p>
        </p:txBody>
      </p:sp>
      <p:sp>
        <p:nvSpPr>
          <p:cNvPr id="5" name="Slide Number">
            <a:extLst>
              <a:ext uri="{FF2B5EF4-FFF2-40B4-BE49-F238E27FC236}">
                <a16:creationId xmlns:a16="http://schemas.microsoft.com/office/drawing/2014/main" id="{075167F8-014A-A84B-8293-69C85176837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9330224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oice 2 — Black Background w/ Large Aperture">
    <p:bg>
      <p:bgPr>
        <a:solidFill>
          <a:schemeClr val="tx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Aperture">
            <a:extLst>
              <a:ext uri="{FF2B5EF4-FFF2-40B4-BE49-F238E27FC236}">
                <a16:creationId xmlns:a16="http://schemas.microsoft.com/office/drawing/2014/main" id="{A7EB6D18-4E8B-FB4C-A05C-31E71D00C5D3}"/>
              </a:ext>
              <a:ext uri="{C183D7F6-B498-43B3-948B-1728B52AA6E4}">
                <adec:decorative xmlns:adec="http://schemas.microsoft.com/office/drawing/2017/decorative" val="1"/>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5" name="Slide Number">
            <a:extLst>
              <a:ext uri="{FF2B5EF4-FFF2-40B4-BE49-F238E27FC236}">
                <a16:creationId xmlns:a16="http://schemas.microsoft.com/office/drawing/2014/main" id="{4BE0BF0A-EF69-CD42-8FE5-E3974C4CF0D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9688297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oice 2 — Red Background w/ Large Aperture">
    <p:bg>
      <p:bgPr>
        <a:solidFill>
          <a:schemeClr val="accent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Aperture">
            <a:extLst>
              <a:ext uri="{FF2B5EF4-FFF2-40B4-BE49-F238E27FC236}">
                <a16:creationId xmlns:a16="http://schemas.microsoft.com/office/drawing/2014/main" id="{A7EB6D18-4E8B-FB4C-A05C-31E71D00C5D3}"/>
              </a:ext>
              <a:ext uri="{C183D7F6-B498-43B3-948B-1728B52AA6E4}">
                <adec:decorative xmlns:adec="http://schemas.microsoft.com/office/drawing/2017/decorative" val="1"/>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6" name="Slide Number">
            <a:extLst>
              <a:ext uri="{FF2B5EF4-FFF2-40B4-BE49-F238E27FC236}">
                <a16:creationId xmlns:a16="http://schemas.microsoft.com/office/drawing/2014/main" id="{7BFE3660-47AF-0941-8C40-F3C239F5824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6881828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ampaign — Black Background">
    <p:bg>
      <p:bgPr>
        <a:solidFill>
          <a:schemeClr val="tx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AC479FDC-1FB9-C64C-9F8A-BA9CDA6AF77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11" name="Aperture">
            <a:extLst>
              <a:ext uri="{FF2B5EF4-FFF2-40B4-BE49-F238E27FC236}">
                <a16:creationId xmlns:a16="http://schemas.microsoft.com/office/drawing/2014/main" id="{01C5D045-5EF6-8349-B228-AA77CD9B7646}"/>
              </a:ext>
              <a:ext uri="{C183D7F6-B498-43B3-948B-1728B52AA6E4}">
                <adec:decorative xmlns:adec="http://schemas.microsoft.com/office/drawing/2017/decorative" val="1"/>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a:extLst>
              <a:ext uri="{FF2B5EF4-FFF2-40B4-BE49-F238E27FC236}">
                <a16:creationId xmlns:a16="http://schemas.microsoft.com/office/drawing/2014/main" id="{D63B93E3-93D3-444E-83D2-391A12731E5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0306768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ampaign — Red Background">
    <p:bg>
      <p:bgPr>
        <a:solidFill>
          <a:schemeClr val="accent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27C4F54-01E1-AE42-A61D-5360DA25781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6" name="Aperture">
            <a:extLst>
              <a:ext uri="{FF2B5EF4-FFF2-40B4-BE49-F238E27FC236}">
                <a16:creationId xmlns:a16="http://schemas.microsoft.com/office/drawing/2014/main" id="{C08372F1-3F3B-D74B-896F-E43107495A05}"/>
              </a:ext>
              <a:ext uri="{C183D7F6-B498-43B3-948B-1728B52AA6E4}">
                <adec:decorative xmlns:adec="http://schemas.microsoft.com/office/drawing/2017/decorative" val="1"/>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a:extLst>
              <a:ext uri="{FF2B5EF4-FFF2-40B4-BE49-F238E27FC236}">
                <a16:creationId xmlns:a16="http://schemas.microsoft.com/office/drawing/2014/main" id="{375F6556-6E7A-A940-93D3-61771E411FB7}"/>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952720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rand Mark — Negativ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71947-36E6-8A42-812E-36CD1080890C}"/>
              </a:ext>
            </a:extLst>
          </p:cNvPr>
          <p:cNvSpPr>
            <a:spLocks noGrp="1"/>
          </p:cNvSpPr>
          <p:nvPr>
            <p:ph type="title" hasCustomPrompt="1"/>
          </p:nvPr>
        </p:nvSpPr>
        <p:spPr>
          <a:xfrm>
            <a:off x="685800" y="-457200"/>
            <a:ext cx="10817352" cy="365760"/>
          </a:xfrm>
        </p:spPr>
        <p:txBody>
          <a:bodyPr/>
          <a:lstStyle>
            <a:lvl1pPr>
              <a:defRPr sz="1800">
                <a:latin typeface="+mn-lt"/>
              </a:defRPr>
            </a:lvl1pPr>
          </a:lstStyle>
          <a:p>
            <a:r>
              <a:rPr lang="en-US" dirty="0"/>
              <a:t>Publicis Sapient Logo</a:t>
            </a:r>
          </a:p>
        </p:txBody>
      </p:sp>
      <p:pic>
        <p:nvPicPr>
          <p:cNvPr id="7" name="Picture 2" descr="Publicis Sapient Logo">
            <a:extLst>
              <a:ext uri="{FF2B5EF4-FFF2-40B4-BE49-F238E27FC236}">
                <a16:creationId xmlns:a16="http://schemas.microsoft.com/office/drawing/2014/main" id="{A180853D-3584-A948-BFE4-CE06CAA2BA32}"/>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5866460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ize the Space — Black Backgroun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11" name="Aperture">
            <a:extLst>
              <a:ext uri="{FF2B5EF4-FFF2-40B4-BE49-F238E27FC236}">
                <a16:creationId xmlns:a16="http://schemas.microsoft.com/office/drawing/2014/main" id="{C6389E81-2C51-C14F-8B21-C5B308E14B55}"/>
              </a:ext>
              <a:ext uri="{C183D7F6-B498-43B3-948B-1728B52AA6E4}">
                <adec:decorative xmlns:adec="http://schemas.microsoft.com/office/drawing/2017/decorative" val="1"/>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a:extLst>
              <a:ext uri="{FF2B5EF4-FFF2-40B4-BE49-F238E27FC236}">
                <a16:creationId xmlns:a16="http://schemas.microsoft.com/office/drawing/2014/main" id="{895EAD9A-EF64-5443-BB5F-644606C00F29}"/>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556065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ize the Space — Red Background">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D55E8A7-ED80-634F-BCE7-6FD79EFF5EC9}"/>
              </a:ext>
            </a:extLst>
          </p:cNvPr>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6" name="Aperture">
            <a:extLst>
              <a:ext uri="{FF2B5EF4-FFF2-40B4-BE49-F238E27FC236}">
                <a16:creationId xmlns:a16="http://schemas.microsoft.com/office/drawing/2014/main" id="{71B4AFE0-C008-4B4C-8903-D42B405C01B7}"/>
              </a:ext>
              <a:ext uri="{C183D7F6-B498-43B3-948B-1728B52AA6E4}">
                <adec:decorative xmlns:adec="http://schemas.microsoft.com/office/drawing/2017/decorative" val="1"/>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a:extLst>
              <a:ext uri="{FF2B5EF4-FFF2-40B4-BE49-F238E27FC236}">
                <a16:creationId xmlns:a16="http://schemas.microsoft.com/office/drawing/2014/main" id="{91895B2E-2FE1-E541-AF39-D805AFDB54A9}"/>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19270787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ertical Layout w/ Text + Image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Next-Medium" panose="020B0602020204020303" pitchFamily="34" charset="77"/>
              </a:defRPr>
            </a:lvl1pPr>
          </a:lstStyle>
          <a:p>
            <a:r>
              <a:rPr lang="en-US" dirty="0"/>
              <a:t>Long title </a:t>
            </a:r>
            <a:br>
              <a:rPr lang="en-US" dirty="0"/>
            </a:br>
            <a:r>
              <a:rPr lang="en-US" dirty="0"/>
              <a:t>sentence case</a:t>
            </a:r>
          </a:p>
        </p:txBody>
      </p:sp>
      <p:sp>
        <p:nvSpPr>
          <p:cNvPr id="9" name="Text Placeholder 2">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lnSpc>
                <a:spcPct val="130000"/>
              </a:lnSpc>
              <a:defRPr sz="1800"/>
            </a:lvl1pPr>
            <a:lvl2pPr>
              <a:lnSpc>
                <a:spcPct val="130000"/>
              </a:lnSpc>
              <a:defRPr sz="1800"/>
            </a:lvl2pPr>
            <a:lvl3pPr>
              <a:lnSpc>
                <a:spcPct val="130000"/>
              </a:lnSpc>
              <a:defRPr sz="1800"/>
            </a:lvl3pPr>
            <a:lvl4pPr>
              <a:lnSpc>
                <a:spcPct val="130000"/>
              </a:lnSpc>
              <a:defRPr sz="1800"/>
            </a:lvl4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p:txBody>
      </p:sp>
      <p:sp>
        <p:nvSpPr>
          <p:cNvPr id="10"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A98CC79F-1E95-8541-8034-F5FAD9638258}"/>
              </a:ext>
            </a:extLst>
          </p:cNvPr>
          <p:cNvSpPr>
            <a:spLocks noGrp="1"/>
          </p:cNvSpPr>
          <p:nvPr>
            <p:ph type="pic" sz="quarter" idx="11" hasCustomPrompt="1"/>
          </p:nvPr>
        </p:nvSpPr>
        <p:spPr>
          <a:xfrm>
            <a:off x="3486480" y="0"/>
            <a:ext cx="8705520" cy="6858000"/>
          </a:xfrm>
          <a:custGeom>
            <a:avLst/>
            <a:gdLst>
              <a:gd name="connsiteX0" fmla="*/ 603030 w 8705520"/>
              <a:gd name="connsiteY0" fmla="*/ 0 h 6858000"/>
              <a:gd name="connsiteX1" fmla="*/ 8705520 w 8705520"/>
              <a:gd name="connsiteY1" fmla="*/ 0 h 6858000"/>
              <a:gd name="connsiteX2" fmla="*/ 8705520 w 8705520"/>
              <a:gd name="connsiteY2" fmla="*/ 6858000 h 6858000"/>
              <a:gd name="connsiteX3" fmla="*/ 603028 w 8705520"/>
              <a:gd name="connsiteY3" fmla="*/ 6858000 h 6858000"/>
              <a:gd name="connsiteX4" fmla="*/ 449946 w 8705520"/>
              <a:gd name="connsiteY4" fmla="*/ 6405514 h 6858000"/>
              <a:gd name="connsiteX5" fmla="*/ 0 w 8705520"/>
              <a:gd name="connsiteY5" fmla="*/ 3429002 h 6858000"/>
              <a:gd name="connsiteX6" fmla="*/ 449944 w 8705520"/>
              <a:gd name="connsiteY6" fmla="*/ 4524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520" h="6858000">
                <a:moveTo>
                  <a:pt x="603030" y="0"/>
                </a:moveTo>
                <a:lnTo>
                  <a:pt x="8705520" y="0"/>
                </a:lnTo>
                <a:lnTo>
                  <a:pt x="8705520" y="6858000"/>
                </a:lnTo>
                <a:lnTo>
                  <a:pt x="603028" y="6858000"/>
                </a:lnTo>
                <a:lnTo>
                  <a:pt x="449946" y="6405514"/>
                </a:lnTo>
                <a:cubicBezTo>
                  <a:pt x="157528" y="5465236"/>
                  <a:pt x="0" y="4465518"/>
                  <a:pt x="0" y="3429002"/>
                </a:cubicBezTo>
                <a:cubicBezTo>
                  <a:pt x="0" y="2392486"/>
                  <a:pt x="157528" y="1392768"/>
                  <a:pt x="449944" y="4524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6" name="Slide Number">
            <a:extLst>
              <a:ext uri="{FF2B5EF4-FFF2-40B4-BE49-F238E27FC236}">
                <a16:creationId xmlns:a16="http://schemas.microsoft.com/office/drawing/2014/main" id="{EEF821A2-2C1A-7E4E-A318-A1182781C33A}"/>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6656206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Vertical Layout w/ Text + Image Option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3355848"/>
            <a:ext cx="2404872" cy="704088"/>
          </a:xfrm>
        </p:spPr>
        <p:txBody>
          <a:bodyPr anchor="t" anchorCtr="0"/>
          <a:lstStyle>
            <a:lvl1pPr>
              <a:defRPr sz="2300" b="0" i="0">
                <a:latin typeface="FuturaNext-Medium" panose="020B0602020204020303" pitchFamily="34" charset="77"/>
              </a:defRPr>
            </a:lvl1pPr>
          </a:lstStyle>
          <a:p>
            <a:r>
              <a:rPr lang="en-US" dirty="0"/>
              <a:t>Long title </a:t>
            </a:r>
            <a:br>
              <a:rPr lang="en-US" dirty="0"/>
            </a:br>
            <a:r>
              <a:rPr lang="en-US" dirty="0"/>
              <a:t>sentence case</a:t>
            </a:r>
          </a:p>
        </p:txBody>
      </p:sp>
      <p:sp>
        <p:nvSpPr>
          <p:cNvPr id="9" name="Text Placeholder 2">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4403054"/>
            <a:ext cx="2404872" cy="1771676"/>
          </a:xfrm>
        </p:spPr>
        <p:txBody>
          <a:bodyPr>
            <a:noAutofit/>
          </a:bodyPr>
          <a:lstStyle>
            <a:lvl1pPr>
              <a:defRPr/>
            </a:lvl1pPr>
          </a:lstStyle>
          <a:p>
            <a:pPr lvl="0"/>
            <a:r>
              <a:rPr lang="en-US" dirty="0"/>
              <a:t>Lorem Ipsum is simply dummy text of the printing and typesetting industry. Lorem Ipsum has been the industry’s.</a:t>
            </a:r>
          </a:p>
        </p:txBody>
      </p:sp>
      <p:sp>
        <p:nvSpPr>
          <p:cNvPr id="5"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22B65A8A-CD2C-654B-AFC8-42A98B91C012}"/>
              </a:ext>
            </a:extLst>
          </p:cNvPr>
          <p:cNvSpPr>
            <a:spLocks noGrp="1"/>
          </p:cNvSpPr>
          <p:nvPr>
            <p:ph type="pic" sz="quarter" idx="12" hasCustomPrompt="1"/>
          </p:nvPr>
        </p:nvSpPr>
        <p:spPr>
          <a:xfrm>
            <a:off x="3113436" y="0"/>
            <a:ext cx="9078564" cy="6858000"/>
          </a:xfrm>
          <a:custGeom>
            <a:avLst/>
            <a:gdLst>
              <a:gd name="connsiteX0" fmla="*/ 462 w 9078564"/>
              <a:gd name="connsiteY0" fmla="*/ 0 h 6858000"/>
              <a:gd name="connsiteX1" fmla="*/ 9078564 w 9078564"/>
              <a:gd name="connsiteY1" fmla="*/ 0 h 6858000"/>
              <a:gd name="connsiteX2" fmla="*/ 9078564 w 9078564"/>
              <a:gd name="connsiteY2" fmla="*/ 6858000 h 6858000"/>
              <a:gd name="connsiteX3" fmla="*/ 2667002 w 9078564"/>
              <a:gd name="connsiteY3" fmla="*/ 6858000 h 6858000"/>
              <a:gd name="connsiteX4" fmla="*/ 2626056 w 9078564"/>
              <a:gd name="connsiteY4" fmla="*/ 6815054 h 6858000"/>
              <a:gd name="connsiteX5" fmla="*/ 0 w 9078564"/>
              <a:gd name="connsiteY5" fmla="*/ 182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78564" h="6858000">
                <a:moveTo>
                  <a:pt x="462" y="0"/>
                </a:moveTo>
                <a:lnTo>
                  <a:pt x="9078564" y="0"/>
                </a:lnTo>
                <a:lnTo>
                  <a:pt x="9078564" y="6858000"/>
                </a:lnTo>
                <a:lnTo>
                  <a:pt x="2667002" y="6858000"/>
                </a:lnTo>
                <a:lnTo>
                  <a:pt x="2626056" y="6815054"/>
                </a:lnTo>
                <a:cubicBezTo>
                  <a:pt x="994442" y="5019904"/>
                  <a:pt x="0" y="2635226"/>
                  <a:pt x="0" y="182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6" name="Slide Number">
            <a:extLst>
              <a:ext uri="{FF2B5EF4-FFF2-40B4-BE49-F238E27FC236}">
                <a16:creationId xmlns:a16="http://schemas.microsoft.com/office/drawing/2014/main" id="{DFA198A7-AF0A-9044-9FE4-AF92A0754E39}"/>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6141547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ertical Layout w/ Text + Image Option 3">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DB7E7E5E-6141-2642-90D6-67DE014B061E}"/>
              </a:ext>
            </a:extLst>
          </p:cNvPr>
          <p:cNvSpPr>
            <a:spLocks noGrp="1"/>
          </p:cNvSpPr>
          <p:nvPr>
            <p:ph type="title" hasCustomPrompt="1"/>
          </p:nvPr>
        </p:nvSpPr>
        <p:spPr>
          <a:xfrm>
            <a:off x="685800" y="886968"/>
            <a:ext cx="5221224" cy="1141659"/>
          </a:xfrm>
        </p:spPr>
        <p:txBody>
          <a:bodyPr anchor="t" anchorCtr="0">
            <a:spAutoFit/>
          </a:bodyPr>
          <a:lstStyle>
            <a:lvl1pPr>
              <a:lnSpc>
                <a:spcPct val="110000"/>
              </a:lnSpc>
              <a:defRPr sz="2300" b="0" i="0">
                <a:latin typeface="FuturaNext-Medium" panose="020B0602020204020303" pitchFamily="34" charset="77"/>
              </a:defRPr>
            </a:lvl1pPr>
          </a:lstStyle>
          <a:p>
            <a:r>
              <a:rPr lang="en-US" dirty="0"/>
              <a:t>Long title sentence case, Lorem Ipsum has been the industry’s standard dummy text ever since the 1500s.</a:t>
            </a:r>
          </a:p>
        </p:txBody>
      </p:sp>
      <p:sp>
        <p:nvSpPr>
          <p:cNvPr id="15" name="Text Placeholder 2">
            <a:extLst>
              <a:ext uri="{FF2B5EF4-FFF2-40B4-BE49-F238E27FC236}">
                <a16:creationId xmlns:a16="http://schemas.microsoft.com/office/drawing/2014/main" id="{31B7C472-61C5-9E4A-A7C6-E77BB1B780B0}"/>
              </a:ext>
            </a:extLst>
          </p:cNvPr>
          <p:cNvSpPr>
            <a:spLocks noGrp="1"/>
          </p:cNvSpPr>
          <p:nvPr>
            <p:ph type="body" sz="quarter" idx="10" hasCustomPrompt="1"/>
          </p:nvPr>
        </p:nvSpPr>
        <p:spPr>
          <a:xfrm>
            <a:off x="685800"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a:t>
            </a:r>
          </a:p>
        </p:txBody>
      </p:sp>
      <p:sp>
        <p:nvSpPr>
          <p:cNvPr id="13"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C62917FF-599D-3045-81AF-EC10E68D0575}"/>
              </a:ext>
            </a:extLst>
          </p:cNvPr>
          <p:cNvSpPr>
            <a:spLocks noGrp="1"/>
          </p:cNvSpPr>
          <p:nvPr>
            <p:ph type="pic" sz="quarter" idx="14" hasCustomPrompt="1"/>
          </p:nvPr>
        </p:nvSpPr>
        <p:spPr>
          <a:xfrm>
            <a:off x="6281928" y="0"/>
            <a:ext cx="5910072" cy="6858000"/>
          </a:xfrm>
          <a:custGeom>
            <a:avLst/>
            <a:gdLst>
              <a:gd name="connsiteX0" fmla="*/ 516790 w 5910072"/>
              <a:gd name="connsiteY0" fmla="*/ 0 h 6858000"/>
              <a:gd name="connsiteX1" fmla="*/ 5910072 w 5910072"/>
              <a:gd name="connsiteY1" fmla="*/ 0 h 6858000"/>
              <a:gd name="connsiteX2" fmla="*/ 5910072 w 5910072"/>
              <a:gd name="connsiteY2" fmla="*/ 6858000 h 6858000"/>
              <a:gd name="connsiteX3" fmla="*/ 516790 w 5910072"/>
              <a:gd name="connsiteY3" fmla="*/ 6858000 h 6858000"/>
              <a:gd name="connsiteX4" fmla="*/ 364310 w 5910072"/>
              <a:gd name="connsiteY4" fmla="*/ 6321024 h 6858000"/>
              <a:gd name="connsiteX5" fmla="*/ 0 w 5910072"/>
              <a:gd name="connsiteY5" fmla="*/ 3429000 h 6858000"/>
              <a:gd name="connsiteX6" fmla="*/ 364311 w 5910072"/>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2" h="6858000">
                <a:moveTo>
                  <a:pt x="516790" y="0"/>
                </a:moveTo>
                <a:lnTo>
                  <a:pt x="5910072" y="0"/>
                </a:lnTo>
                <a:lnTo>
                  <a:pt x="5910072"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Next-Medium" panose="020B0602020204020303" pitchFamily="34" charset="77"/>
                <a:cs typeface="Arial" panose="020B0604020202020204" pitchFamily="34" charset="0"/>
              </a:defRPr>
            </a:lvl1pPr>
          </a:lstStyle>
          <a:p>
            <a:r>
              <a:rPr lang="en-US" dirty="0"/>
              <a:t>Drag and drop image or select icon to add</a:t>
            </a:r>
          </a:p>
        </p:txBody>
      </p:sp>
      <p:sp>
        <p:nvSpPr>
          <p:cNvPr id="6" name="Slide Number">
            <a:extLst>
              <a:ext uri="{FF2B5EF4-FFF2-40B4-BE49-F238E27FC236}">
                <a16:creationId xmlns:a16="http://schemas.microsoft.com/office/drawing/2014/main" id="{B8FC337B-AAE9-154F-B6C3-EBED6B8295F9}"/>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19640802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ertical Layout w/ Text + Image Option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3355848" cy="299890"/>
          </a:xfrm>
        </p:spPr>
        <p:txBody>
          <a:bodyPr anchor="t" anchorCtr="0">
            <a:noAutofit/>
          </a:bodyPr>
          <a:lstStyle>
            <a:lvl1pPr>
              <a:lnSpc>
                <a:spcPct val="110000"/>
              </a:lnSpc>
              <a:defRPr sz="1900" b="1" i="0">
                <a:solidFill>
                  <a:schemeClr val="accent1"/>
                </a:solidFill>
                <a:latin typeface="Futura Next DemiBold" panose="020B0602020204020303" pitchFamily="34" charset="77"/>
              </a:defRPr>
            </a:lvl1pPr>
          </a:lstStyle>
          <a:p>
            <a:r>
              <a:rPr lang="en-US" dirty="0"/>
              <a:t>Subhead in sentence case</a:t>
            </a:r>
          </a:p>
        </p:txBody>
      </p:sp>
      <p:sp>
        <p:nvSpPr>
          <p:cNvPr id="9" name="Text Placeholder 2">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191960"/>
            <a:ext cx="3355848" cy="4648452"/>
          </a:xfrm>
        </p:spPr>
        <p:txBody>
          <a:bodyPr>
            <a:noAutofit/>
          </a:bodyPr>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p>
        </p:txBody>
      </p:sp>
      <p:sp>
        <p:nvSpPr>
          <p:cNvPr id="6"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92B909D7-76AD-6249-82AB-076A08868847}"/>
              </a:ext>
            </a:extLst>
          </p:cNvPr>
          <p:cNvSpPr>
            <a:spLocks noGrp="1"/>
          </p:cNvSpPr>
          <p:nvPr>
            <p:ph type="pic" sz="quarter" idx="11" hasCustomPrompt="1"/>
          </p:nvPr>
        </p:nvSpPr>
        <p:spPr>
          <a:xfrm>
            <a:off x="4419600" y="0"/>
            <a:ext cx="7772400"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7" name="Slide Number">
            <a:extLst>
              <a:ext uri="{FF2B5EF4-FFF2-40B4-BE49-F238E27FC236}">
                <a16:creationId xmlns:a16="http://schemas.microsoft.com/office/drawing/2014/main" id="{FA8EEA42-F0AB-0343-82DB-E4BF38B3883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310808462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ertical Layout w/ Image + Text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Next-Medium" panose="020B0602020204020303" pitchFamily="34" charset="77"/>
              </a:defRPr>
            </a:lvl1pPr>
          </a:lstStyle>
          <a:p>
            <a:r>
              <a:rPr lang="en-US" dirty="0"/>
              <a:t>Long title sentence case, Lorem Ipsum has been the industry’s standard dummy text ever since the 1500s.</a:t>
            </a:r>
          </a:p>
        </p:txBody>
      </p:sp>
      <p:sp>
        <p:nvSpPr>
          <p:cNvPr id="9" name="Text Placeholder 2">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a:t>
            </a:r>
          </a:p>
        </p:txBody>
      </p:sp>
      <p:sp>
        <p:nvSpPr>
          <p:cNvPr id="6"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92B909D7-76AD-6249-82AB-076A08868847}"/>
              </a:ext>
            </a:extLst>
          </p:cNvPr>
          <p:cNvSpPr>
            <a:spLocks noGrp="1"/>
          </p:cNvSpPr>
          <p:nvPr>
            <p:ph type="pic" sz="quarter" idx="11" hasCustomPrompt="1"/>
          </p:nvPr>
        </p:nvSpPr>
        <p:spPr>
          <a:xfrm>
            <a:off x="0" y="0"/>
            <a:ext cx="5907024"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7" name="Slide Number">
            <a:extLst>
              <a:ext uri="{FF2B5EF4-FFF2-40B4-BE49-F238E27FC236}">
                <a16:creationId xmlns:a16="http://schemas.microsoft.com/office/drawing/2014/main" id="{FA8EEA42-F0AB-0343-82DB-E4BF38B3883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9206727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Vertical Layout w/ Image + Text Option 2">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B7220531-D027-3A4A-9F33-305E544BE670}"/>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Next-Medium" panose="020B0602020204020303" pitchFamily="34" charset="77"/>
              </a:defRPr>
            </a:lvl1pPr>
          </a:lstStyle>
          <a:p>
            <a:r>
              <a:rPr lang="en-US" dirty="0"/>
              <a:t>Long title sentence case, Lorem Ipsum has been the industry’s standard dummy text ever since the 1500s.</a:t>
            </a:r>
          </a:p>
        </p:txBody>
      </p:sp>
      <p:sp>
        <p:nvSpPr>
          <p:cNvPr id="18" name="Text Placeholder 2">
            <a:extLst>
              <a:ext uri="{FF2B5EF4-FFF2-40B4-BE49-F238E27FC236}">
                <a16:creationId xmlns:a16="http://schemas.microsoft.com/office/drawing/2014/main" id="{79C3CC2B-114F-6B45-A6BC-67F381F62135}"/>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a:t>
            </a:r>
          </a:p>
        </p:txBody>
      </p:sp>
      <p:sp>
        <p:nvSpPr>
          <p:cNvPr id="15"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7AFD2F91-B811-6843-97ED-4D5DEAF431EC}"/>
              </a:ext>
            </a:extLst>
          </p:cNvPr>
          <p:cNvSpPr>
            <a:spLocks noGrp="1"/>
          </p:cNvSpPr>
          <p:nvPr>
            <p:ph type="pic" sz="quarter" idx="17" hasCustomPrompt="1"/>
          </p:nvPr>
        </p:nvSpPr>
        <p:spPr>
          <a:xfrm>
            <a:off x="0" y="0"/>
            <a:ext cx="5910073" cy="6858000"/>
          </a:xfrm>
          <a:custGeom>
            <a:avLst/>
            <a:gdLst>
              <a:gd name="connsiteX0" fmla="*/ 0 w 5910073"/>
              <a:gd name="connsiteY0" fmla="*/ 0 h 6858000"/>
              <a:gd name="connsiteX1" fmla="*/ 5405049 w 5910073"/>
              <a:gd name="connsiteY1" fmla="*/ 0 h 6858000"/>
              <a:gd name="connsiteX2" fmla="*/ 5500177 w 5910073"/>
              <a:gd name="connsiteY2" fmla="*/ 330085 h 6858000"/>
              <a:gd name="connsiteX3" fmla="*/ 5910073 w 5910073"/>
              <a:gd name="connsiteY3" fmla="*/ 3428999 h 6858000"/>
              <a:gd name="connsiteX4" fmla="*/ 5500179 w 5910073"/>
              <a:gd name="connsiteY4" fmla="*/ 6527913 h 6858000"/>
              <a:gd name="connsiteX5" fmla="*/ 5405049 w 5910073"/>
              <a:gd name="connsiteY5" fmla="*/ 6858000 h 6858000"/>
              <a:gd name="connsiteX6" fmla="*/ 0 w 59100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3" h="6858000">
                <a:moveTo>
                  <a:pt x="0" y="0"/>
                </a:moveTo>
                <a:lnTo>
                  <a:pt x="5405049" y="0"/>
                </a:lnTo>
                <a:lnTo>
                  <a:pt x="5500177" y="330085"/>
                </a:lnTo>
                <a:cubicBezTo>
                  <a:pt x="5767461" y="1317794"/>
                  <a:pt x="5910073" y="2356742"/>
                  <a:pt x="5910073" y="3428999"/>
                </a:cubicBezTo>
                <a:cubicBezTo>
                  <a:pt x="5910073" y="4501256"/>
                  <a:pt x="5767463" y="5540205"/>
                  <a:pt x="5500179" y="6527913"/>
                </a:cubicBezTo>
                <a:lnTo>
                  <a:pt x="5405049" y="6858000"/>
                </a:lnTo>
                <a:lnTo>
                  <a:pt x="0" y="6858000"/>
                </a:ln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6" name="Slide Number">
            <a:extLst>
              <a:ext uri="{FF2B5EF4-FFF2-40B4-BE49-F238E27FC236}">
                <a16:creationId xmlns:a16="http://schemas.microsoft.com/office/drawing/2014/main" id="{5C622E49-760E-F84D-8176-1486E1B143FF}"/>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47028369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ertical Layout w/ Full Image">
    <p:spTree>
      <p:nvGrpSpPr>
        <p:cNvPr id="1" name=""/>
        <p:cNvGrpSpPr/>
        <p:nvPr/>
      </p:nvGrpSpPr>
      <p:grpSpPr>
        <a:xfrm>
          <a:off x="0" y="0"/>
          <a:ext cx="0" cy="0"/>
          <a:chOff x="0" y="0"/>
          <a:chExt cx="0" cy="0"/>
        </a:xfrm>
      </p:grpSpPr>
      <p:sp>
        <p:nvSpPr>
          <p:cNvPr id="5"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9E1FF214-90D7-E24E-922F-0ED2770E7BE5}"/>
              </a:ext>
            </a:extLst>
          </p:cNvPr>
          <p:cNvSpPr>
            <a:spLocks noGrp="1"/>
          </p:cNvSpPr>
          <p:nvPr>
            <p:ph type="pic" sz="quarter" idx="11" hasCustomPrompt="1"/>
          </p:nvPr>
        </p:nvSpPr>
        <p:spPr>
          <a:xfrm>
            <a:off x="0" y="0"/>
            <a:ext cx="12198096"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Next-Medium" panose="020B0602020204020303" pitchFamily="34" charset="77"/>
              </a:defRPr>
            </a:lvl1pPr>
          </a:lstStyle>
          <a:p>
            <a:r>
              <a:rPr lang="en-US" dirty="0"/>
              <a:t>Long title </a:t>
            </a:r>
            <a:br>
              <a:rPr lang="en-US" dirty="0"/>
            </a:br>
            <a:r>
              <a:rPr lang="en-US" dirty="0"/>
              <a:t>sentence case</a:t>
            </a:r>
          </a:p>
        </p:txBody>
      </p:sp>
      <p:sp>
        <p:nvSpPr>
          <p:cNvPr id="9" name="Text Placeholder 2">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p:txBody>
      </p:sp>
      <p:sp>
        <p:nvSpPr>
          <p:cNvPr id="6" name="Slide Number">
            <a:extLst>
              <a:ext uri="{FF2B5EF4-FFF2-40B4-BE49-F238E27FC236}">
                <a16:creationId xmlns:a16="http://schemas.microsoft.com/office/drawing/2014/main" id="{6D2A294E-9C5A-0D44-B938-6C301308203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5300029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w/ Full Image">
    <p:spTree>
      <p:nvGrpSpPr>
        <p:cNvPr id="1" name=""/>
        <p:cNvGrpSpPr/>
        <p:nvPr/>
      </p:nvGrpSpPr>
      <p:grpSpPr>
        <a:xfrm>
          <a:off x="0" y="0"/>
          <a:ext cx="0" cy="0"/>
          <a:chOff x="0" y="0"/>
          <a:chExt cx="0" cy="0"/>
        </a:xfrm>
      </p:grpSpPr>
      <p:sp>
        <p:nvSpPr>
          <p:cNvPr id="3" name="Picture Placeholder 2" descr="Image Placeholder — Drag and Drop your image, choose from your Media library, or select the placeholder to upload an image from your device.">
            <a:extLst>
              <a:ext uri="{FF2B5EF4-FFF2-40B4-BE49-F238E27FC236}">
                <a16:creationId xmlns:a16="http://schemas.microsoft.com/office/drawing/2014/main" id="{D3FCD2E8-B38F-154E-A1D1-148E331A35C0}"/>
              </a:ext>
            </a:extLst>
          </p:cNvPr>
          <p:cNvSpPr>
            <a:spLocks noGrp="1"/>
          </p:cNvSpPr>
          <p:nvPr>
            <p:ph type="pic" sz="quarter" idx="11" hasCustomPrompt="1"/>
          </p:nvPr>
        </p:nvSpPr>
        <p:spPr>
          <a:xfrm>
            <a:off x="0" y="0"/>
            <a:ext cx="12198096"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Insert your logos here</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5" name="Slide Number">
            <a:extLst>
              <a:ext uri="{FF2B5EF4-FFF2-40B4-BE49-F238E27FC236}">
                <a16:creationId xmlns:a16="http://schemas.microsoft.com/office/drawing/2014/main" id="{699CCB4F-8EAA-054B-84F2-B8BAEEFE3054}"/>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1060947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White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496312"/>
            <a:ext cx="8951976" cy="1280160"/>
          </a:xfrm>
        </p:spPr>
        <p:txBody>
          <a:bodyPr anchor="ctr" anchorCtr="0">
            <a:noAutofit/>
          </a:bodyPr>
          <a:lstStyle>
            <a:lvl1pPr algn="l">
              <a:lnSpc>
                <a:spcPct val="97000"/>
              </a:lnSpc>
              <a:defRPr sz="4300" b="0" i="0">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4096512"/>
            <a:ext cx="8951976" cy="200055"/>
          </a:xfrm>
        </p:spPr>
        <p:txBody>
          <a:bodyPr anchor="ctr" anchorCtr="0">
            <a:noAutofit/>
          </a:bodyPr>
          <a:lstStyle>
            <a:lvl1pPr marL="0" indent="0" algn="l">
              <a:lnSpc>
                <a:spcPct val="100000"/>
              </a:lnSpc>
              <a:buNone/>
              <a:defRPr sz="1300" b="1" i="0" spc="50" baseline="0">
                <a:solidFill>
                  <a:schemeClr val="accent6"/>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pic>
        <p:nvPicPr>
          <p:cNvPr id="10" name="Picture 3" descr="Publicis Sapient Logo">
            <a:extLst>
              <a:ext uri="{FF2B5EF4-FFF2-40B4-BE49-F238E27FC236}">
                <a16:creationId xmlns:a16="http://schemas.microsoft.com/office/drawing/2014/main" id="{40E43B78-4A9B-1A49-8559-CF875F8D01F6}"/>
              </a:ext>
            </a:extLst>
          </p:cNvPr>
          <p:cNvPicPr>
            <a:picLocks noChangeAspect="1"/>
          </p:cNvPicPr>
          <p:nvPr userDrawn="1"/>
        </p:nvPicPr>
        <p:blipFill>
          <a:blip r:embed="rId2"/>
          <a:stretch>
            <a:fillRect/>
          </a:stretch>
        </p:blipFill>
        <p:spPr>
          <a:xfrm>
            <a:off x="685800" y="5730953"/>
            <a:ext cx="914400" cy="496111"/>
          </a:xfrm>
          <a:prstGeom prst="rect">
            <a:avLst/>
          </a:prstGeom>
        </p:spPr>
      </p:pic>
    </p:spTree>
    <p:extLst>
      <p:ext uri="{BB962C8B-B14F-4D97-AF65-F5344CB8AC3E}">
        <p14:creationId xmlns:p14="http://schemas.microsoft.com/office/powerpoint/2010/main" val="205492605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4" name="Slide Number">
            <a:extLst>
              <a:ext uri="{FF2B5EF4-FFF2-40B4-BE49-F238E27FC236}">
                <a16:creationId xmlns:a16="http://schemas.microsoft.com/office/drawing/2014/main" id="{F4A8C5FB-9817-CE42-98A9-641F059E8748}"/>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25479967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Colum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4" name="Text Placeholder 2">
            <a:extLst>
              <a:ext uri="{FF2B5EF4-FFF2-40B4-BE49-F238E27FC236}">
                <a16:creationId xmlns:a16="http://schemas.microsoft.com/office/drawing/2014/main" id="{67CDEDFD-576F-A341-90F4-8AF774613A60}"/>
              </a:ext>
            </a:extLst>
          </p:cNvPr>
          <p:cNvSpPr>
            <a:spLocks noGrp="1"/>
          </p:cNvSpPr>
          <p:nvPr>
            <p:ph type="body" sz="quarter" idx="12" hasCustomPrompt="1"/>
          </p:nvPr>
        </p:nvSpPr>
        <p:spPr>
          <a:xfrm>
            <a:off x="685800" y="1792224"/>
            <a:ext cx="10817352" cy="343748"/>
          </a:xfrm>
        </p:spPr>
        <p:txBody>
          <a:bodyPr>
            <a:noAutofit/>
          </a:bodyPr>
          <a:lstStyle>
            <a:lvl1pPr>
              <a:defRPr sz="1900" b="1" i="0">
                <a:solidFill>
                  <a:schemeClr val="accent1"/>
                </a:solidFill>
                <a:latin typeface="Futura Next DemiBold" panose="020B0602020204020303" pitchFamily="34" charset="77"/>
              </a:defRPr>
            </a:lvl1pPr>
          </a:lstStyle>
          <a:p>
            <a:pPr lvl="0"/>
            <a:r>
              <a:rPr lang="en-US" dirty="0"/>
              <a:t>Subhead in sentence case</a:t>
            </a:r>
          </a:p>
        </p:txBody>
      </p:sp>
      <p:sp>
        <p:nvSpPr>
          <p:cNvPr id="8" name="Text Placeholder 3">
            <a:extLst>
              <a:ext uri="{FF2B5EF4-FFF2-40B4-BE49-F238E27FC236}">
                <a16:creationId xmlns:a16="http://schemas.microsoft.com/office/drawing/2014/main" id="{1136CCBC-51DB-374F-B7AB-3AE33F4D85A5}"/>
              </a:ext>
            </a:extLst>
          </p:cNvPr>
          <p:cNvSpPr>
            <a:spLocks noGrp="1"/>
          </p:cNvSpPr>
          <p:nvPr>
            <p:ph type="body" sz="quarter" idx="13" hasCustomPrompt="1"/>
          </p:nvPr>
        </p:nvSpPr>
        <p:spPr>
          <a:xfrm>
            <a:off x="685800" y="2331720"/>
            <a:ext cx="10817352" cy="3639312"/>
          </a:xfrm>
        </p:spPr>
        <p:txBody>
          <a:bodyPr numCol="2" spcCol="411480"/>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a:t>
            </a:r>
          </a:p>
          <a:p>
            <a:pPr lvl="1"/>
            <a:r>
              <a:rPr lang="en-US" dirty="0"/>
              <a:t>First level</a:t>
            </a:r>
          </a:p>
          <a:p>
            <a:pPr lvl="2"/>
            <a:r>
              <a:rPr lang="en-US" dirty="0"/>
              <a:t>Second level</a:t>
            </a:r>
          </a:p>
          <a:p>
            <a:pPr lvl="3"/>
            <a:r>
              <a:rPr lang="en-US" dirty="0"/>
              <a:t>Third level</a:t>
            </a:r>
          </a:p>
          <a:p>
            <a:pPr lvl="0"/>
            <a:r>
              <a:rPr lang="en-US" dirty="0"/>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a:t>
            </a:r>
          </a:p>
        </p:txBody>
      </p:sp>
      <p:sp>
        <p:nvSpPr>
          <p:cNvPr id="6" name="Slide Number">
            <a:extLst>
              <a:ext uri="{FF2B5EF4-FFF2-40B4-BE49-F238E27FC236}">
                <a16:creationId xmlns:a16="http://schemas.microsoft.com/office/drawing/2014/main" id="{42C12E4C-F06E-2949-A969-83AB8BE3148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38384164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Column Layout w/ Separate Text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8" name="Text Placeholder 2">
            <a:extLst>
              <a:ext uri="{FF2B5EF4-FFF2-40B4-BE49-F238E27FC236}">
                <a16:creationId xmlns:a16="http://schemas.microsoft.com/office/drawing/2014/main" id="{9FEB3EB4-A14C-C24B-A720-E0BA31B4D268}"/>
              </a:ext>
            </a:extLst>
          </p:cNvPr>
          <p:cNvSpPr>
            <a:spLocks noGrp="1"/>
          </p:cNvSpPr>
          <p:nvPr>
            <p:ph type="body" sz="quarter" idx="13" hasCustomPrompt="1"/>
          </p:nvPr>
        </p:nvSpPr>
        <p:spPr>
          <a:xfrm>
            <a:off x="685800" y="1792224"/>
            <a:ext cx="10817352" cy="343748"/>
          </a:xfrm>
        </p:spPr>
        <p:txBody>
          <a:bodyPr>
            <a:noAutofit/>
          </a:bodyPr>
          <a:lstStyle>
            <a:lvl1pPr>
              <a:defRPr sz="1900" b="1" i="0">
                <a:solidFill>
                  <a:schemeClr val="accent1"/>
                </a:solidFill>
                <a:latin typeface="Futura Next DemiBold" panose="020B0602020204020303" pitchFamily="34" charset="77"/>
              </a:defRPr>
            </a:lvl1pPr>
          </a:lstStyle>
          <a:p>
            <a:pPr lvl="0"/>
            <a:r>
              <a:rPr lang="en-US" dirty="0"/>
              <a:t>Subhead in sentence case</a:t>
            </a:r>
          </a:p>
        </p:txBody>
      </p:sp>
      <p:sp>
        <p:nvSpPr>
          <p:cNvPr id="10" name="Text Placeholder 3">
            <a:extLst>
              <a:ext uri="{FF2B5EF4-FFF2-40B4-BE49-F238E27FC236}">
                <a16:creationId xmlns:a16="http://schemas.microsoft.com/office/drawing/2014/main" id="{D80B3160-741B-954A-9F60-9DBA0D373E8C}"/>
              </a:ext>
            </a:extLst>
          </p:cNvPr>
          <p:cNvSpPr>
            <a:spLocks noGrp="1"/>
          </p:cNvSpPr>
          <p:nvPr>
            <p:ph type="body" sz="quarter" idx="14" hasCustomPrompt="1"/>
          </p:nvPr>
        </p:nvSpPr>
        <p:spPr>
          <a:xfrm>
            <a:off x="685800" y="2331720"/>
            <a:ext cx="5184648" cy="3639312"/>
          </a:xfrm>
        </p:spPr>
        <p:txBody>
          <a:bodyPr>
            <a:noAutofit/>
          </a:bodyPr>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a:t>
            </a:r>
          </a:p>
          <a:p>
            <a:pPr lvl="1"/>
            <a:r>
              <a:rPr lang="en-US" dirty="0"/>
              <a:t>First level</a:t>
            </a:r>
          </a:p>
          <a:p>
            <a:pPr lvl="2"/>
            <a:r>
              <a:rPr lang="en-US" dirty="0"/>
              <a:t>Second level</a:t>
            </a:r>
          </a:p>
          <a:p>
            <a:pPr lvl="3"/>
            <a:r>
              <a:rPr lang="en-US" dirty="0"/>
              <a:t>Third level</a:t>
            </a:r>
          </a:p>
        </p:txBody>
      </p:sp>
      <p:sp>
        <p:nvSpPr>
          <p:cNvPr id="12" name="Text Placeholder 4">
            <a:extLst>
              <a:ext uri="{FF2B5EF4-FFF2-40B4-BE49-F238E27FC236}">
                <a16:creationId xmlns:a16="http://schemas.microsoft.com/office/drawing/2014/main" id="{6C7D4CFA-A8C6-7340-9F2A-8DCE6E677E1E}"/>
              </a:ext>
            </a:extLst>
          </p:cNvPr>
          <p:cNvSpPr>
            <a:spLocks noGrp="1"/>
          </p:cNvSpPr>
          <p:nvPr>
            <p:ph type="body" sz="quarter" idx="15" hasCustomPrompt="1"/>
          </p:nvPr>
        </p:nvSpPr>
        <p:spPr>
          <a:xfrm>
            <a:off x="6320028" y="2331719"/>
            <a:ext cx="5184648" cy="3639312"/>
          </a:xfrm>
        </p:spPr>
        <p:txBody>
          <a:bodyPr>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a:extLst>
              <a:ext uri="{FF2B5EF4-FFF2-40B4-BE49-F238E27FC236}">
                <a16:creationId xmlns:a16="http://schemas.microsoft.com/office/drawing/2014/main" id="{42C12E4C-F06E-2949-A969-83AB8BE3148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307611858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w/ Short Para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2857500"/>
            <a:ext cx="3355848" cy="1143000"/>
          </a:xfrm>
        </p:spPr>
        <p:txBody>
          <a:bodyPr anchor="ctr" anchorCtr="0">
            <a:noAutofit/>
          </a:bodyPr>
          <a:lstStyle>
            <a:lvl1pPr>
              <a:defRPr sz="2300" b="0" i="0">
                <a:latin typeface="FuturaNext-Medium" panose="020B0602020204020303" pitchFamily="34" charset="77"/>
              </a:defRPr>
            </a:lvl1pPr>
          </a:lstStyle>
          <a:p>
            <a:r>
              <a:rPr lang="en-US" dirty="0"/>
              <a:t>Long title sentence case, lorem ipsum has been standard dummy text.</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5358384" y="1381290"/>
            <a:ext cx="6153912" cy="343748"/>
          </a:xfrm>
        </p:spPr>
        <p:txBody>
          <a:bodyPr anchor="t" anchorCtr="0">
            <a:noAutofit/>
          </a:bodyPr>
          <a:lstStyle>
            <a:lvl1pPr marL="0" indent="0" algn="l">
              <a:spcAft>
                <a:spcPts val="0"/>
              </a:spcAft>
              <a:buNone/>
              <a:defRPr sz="19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 in sentence case</a:t>
            </a:r>
          </a:p>
        </p:txBody>
      </p:sp>
      <p:sp>
        <p:nvSpPr>
          <p:cNvPr id="9" name="Text Placeholder 3">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5358384" y="1926995"/>
            <a:ext cx="6153912" cy="3657600"/>
          </a:xfrm>
        </p:spPr>
        <p:txBody>
          <a:bodyPr numCol="1" spcCol="384048">
            <a:noAutofit/>
          </a:bodyPr>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a:p>
            <a:pPr lvl="1"/>
            <a:r>
              <a:rPr lang="en-US" dirty="0"/>
              <a:t>First level</a:t>
            </a:r>
          </a:p>
          <a:p>
            <a:pPr lvl="2"/>
            <a:r>
              <a:rPr lang="en-US" dirty="0"/>
              <a:t>Second level</a:t>
            </a:r>
          </a:p>
          <a:p>
            <a:pPr lvl="3"/>
            <a:r>
              <a:rPr lang="en-US" dirty="0"/>
              <a:t>Third level</a:t>
            </a:r>
          </a:p>
        </p:txBody>
      </p:sp>
      <p:sp>
        <p:nvSpPr>
          <p:cNvPr id="7" name="Slide Number">
            <a:extLst>
              <a:ext uri="{FF2B5EF4-FFF2-40B4-BE49-F238E27FC236}">
                <a16:creationId xmlns:a16="http://schemas.microsoft.com/office/drawing/2014/main" id="{F8F8B1B8-3E0E-674A-B248-D40A56B68672}"/>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401320343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Column Layout w/ Text + Chart/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8" name="Text Placeholder 2">
            <a:extLst>
              <a:ext uri="{FF2B5EF4-FFF2-40B4-BE49-F238E27FC236}">
                <a16:creationId xmlns:a16="http://schemas.microsoft.com/office/drawing/2014/main" id="{9FEB3EB4-A14C-C24B-A720-E0BA31B4D268}"/>
              </a:ext>
            </a:extLst>
          </p:cNvPr>
          <p:cNvSpPr>
            <a:spLocks noGrp="1"/>
          </p:cNvSpPr>
          <p:nvPr>
            <p:ph type="body" sz="quarter" idx="13" hasCustomPrompt="1"/>
          </p:nvPr>
        </p:nvSpPr>
        <p:spPr>
          <a:xfrm>
            <a:off x="685800" y="1792224"/>
            <a:ext cx="10817352" cy="343748"/>
          </a:xfrm>
        </p:spPr>
        <p:txBody>
          <a:bodyPr>
            <a:noAutofit/>
          </a:bodyPr>
          <a:lstStyle>
            <a:lvl1pPr>
              <a:defRPr sz="1900" b="1" i="0">
                <a:solidFill>
                  <a:schemeClr val="accent1"/>
                </a:solidFill>
                <a:latin typeface="Futura Next DemiBold" panose="020B0602020204020303" pitchFamily="34" charset="77"/>
              </a:defRPr>
            </a:lvl1pPr>
          </a:lstStyle>
          <a:p>
            <a:pPr lvl="0"/>
            <a:r>
              <a:rPr lang="en-US" dirty="0"/>
              <a:t>Subhead in sentence case</a:t>
            </a:r>
          </a:p>
        </p:txBody>
      </p:sp>
      <p:sp>
        <p:nvSpPr>
          <p:cNvPr id="10" name="Text Placeholder 3">
            <a:extLst>
              <a:ext uri="{FF2B5EF4-FFF2-40B4-BE49-F238E27FC236}">
                <a16:creationId xmlns:a16="http://schemas.microsoft.com/office/drawing/2014/main" id="{D80B3160-741B-954A-9F60-9DBA0D373E8C}"/>
              </a:ext>
            </a:extLst>
          </p:cNvPr>
          <p:cNvSpPr>
            <a:spLocks noGrp="1"/>
          </p:cNvSpPr>
          <p:nvPr>
            <p:ph type="body" sz="quarter" idx="14" hasCustomPrompt="1"/>
          </p:nvPr>
        </p:nvSpPr>
        <p:spPr>
          <a:xfrm>
            <a:off x="685800" y="2331720"/>
            <a:ext cx="5184648" cy="3639312"/>
          </a:xfrm>
        </p:spPr>
        <p:txBody>
          <a:bodyPr/>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a:t>
            </a:r>
          </a:p>
          <a:p>
            <a:pPr lvl="1"/>
            <a:r>
              <a:rPr lang="en-US" dirty="0"/>
              <a:t>First level</a:t>
            </a:r>
          </a:p>
          <a:p>
            <a:pPr lvl="2"/>
            <a:r>
              <a:rPr lang="en-US" dirty="0"/>
              <a:t>Second level</a:t>
            </a:r>
          </a:p>
          <a:p>
            <a:pPr lvl="3"/>
            <a:r>
              <a:rPr lang="en-US" dirty="0"/>
              <a:t>Third level</a:t>
            </a:r>
          </a:p>
          <a:p>
            <a:pPr lvl="0"/>
            <a:endParaRPr lang="en-US" dirty="0"/>
          </a:p>
        </p:txBody>
      </p:sp>
      <p:sp>
        <p:nvSpPr>
          <p:cNvPr id="6" name="Slide Number">
            <a:extLst>
              <a:ext uri="{FF2B5EF4-FFF2-40B4-BE49-F238E27FC236}">
                <a16:creationId xmlns:a16="http://schemas.microsoft.com/office/drawing/2014/main" id="{42C12E4C-F06E-2949-A969-83AB8BE3148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
        <p:nvSpPr>
          <p:cNvPr id="7" name="Content Placeholder 2">
            <a:extLst>
              <a:ext uri="{FF2B5EF4-FFF2-40B4-BE49-F238E27FC236}">
                <a16:creationId xmlns:a16="http://schemas.microsoft.com/office/drawing/2014/main" id="{A8DC5F49-C874-DD4B-B075-E76C2C32B37C}"/>
              </a:ext>
            </a:extLst>
          </p:cNvPr>
          <p:cNvSpPr>
            <a:spLocks noGrp="1"/>
          </p:cNvSpPr>
          <p:nvPr>
            <p:ph sz="half" idx="1" hasCustomPrompt="1"/>
          </p:nvPr>
        </p:nvSpPr>
        <p:spPr>
          <a:xfrm>
            <a:off x="6320028" y="2331720"/>
            <a:ext cx="5184648" cy="3639312"/>
          </a:xfrm>
        </p:spPr>
        <p:txBody>
          <a:bodyPr/>
          <a:lstStyle/>
          <a:p>
            <a:pPr lvl="0"/>
            <a:r>
              <a:rPr lang="en-US" dirty="0"/>
              <a:t>Select icon to add a table, chart, SmartArt, picture, media, or online image</a:t>
            </a:r>
          </a:p>
        </p:txBody>
      </p:sp>
    </p:spTree>
    <p:extLst>
      <p:ext uri="{BB962C8B-B14F-4D97-AF65-F5344CB8AC3E}">
        <p14:creationId xmlns:p14="http://schemas.microsoft.com/office/powerpoint/2010/main" val="372193655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Column Layout w/ Char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8" name="Text Placeholder 2">
            <a:extLst>
              <a:ext uri="{FF2B5EF4-FFF2-40B4-BE49-F238E27FC236}">
                <a16:creationId xmlns:a16="http://schemas.microsoft.com/office/drawing/2014/main" id="{9FEB3EB4-A14C-C24B-A720-E0BA31B4D268}"/>
              </a:ext>
            </a:extLst>
          </p:cNvPr>
          <p:cNvSpPr>
            <a:spLocks noGrp="1"/>
          </p:cNvSpPr>
          <p:nvPr>
            <p:ph type="body" sz="quarter" idx="13" hasCustomPrompt="1"/>
          </p:nvPr>
        </p:nvSpPr>
        <p:spPr>
          <a:xfrm>
            <a:off x="685800" y="1792224"/>
            <a:ext cx="10817352" cy="325667"/>
          </a:xfrm>
        </p:spPr>
        <p:txBody>
          <a:bodyPr>
            <a:noAutofit/>
          </a:bodyPr>
          <a:lstStyle>
            <a:lvl1pPr>
              <a:defRPr sz="1900" b="1" i="0">
                <a:solidFill>
                  <a:schemeClr val="accent1"/>
                </a:solidFill>
                <a:latin typeface="Futura Next DemiBold" panose="020B0602020204020303" pitchFamily="34" charset="77"/>
              </a:defRPr>
            </a:lvl1pPr>
          </a:lstStyle>
          <a:p>
            <a:pPr lvl="0"/>
            <a:r>
              <a:rPr lang="en-US" dirty="0"/>
              <a:t>Subhead in sentence case</a:t>
            </a:r>
          </a:p>
        </p:txBody>
      </p:sp>
      <p:sp>
        <p:nvSpPr>
          <p:cNvPr id="6" name="Slide Number">
            <a:extLst>
              <a:ext uri="{FF2B5EF4-FFF2-40B4-BE49-F238E27FC236}">
                <a16:creationId xmlns:a16="http://schemas.microsoft.com/office/drawing/2014/main" id="{42C12E4C-F06E-2949-A969-83AB8BE3148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
        <p:nvSpPr>
          <p:cNvPr id="7" name="Content Placeholder 2">
            <a:extLst>
              <a:ext uri="{FF2B5EF4-FFF2-40B4-BE49-F238E27FC236}">
                <a16:creationId xmlns:a16="http://schemas.microsoft.com/office/drawing/2014/main" id="{A8DC5F49-C874-DD4B-B075-E76C2C32B37C}"/>
              </a:ext>
            </a:extLst>
          </p:cNvPr>
          <p:cNvSpPr>
            <a:spLocks noGrp="1"/>
          </p:cNvSpPr>
          <p:nvPr>
            <p:ph sz="half" idx="1" hasCustomPrompt="1"/>
          </p:nvPr>
        </p:nvSpPr>
        <p:spPr>
          <a:xfrm>
            <a:off x="6320028" y="2331720"/>
            <a:ext cx="5184648" cy="3639312"/>
          </a:xfrm>
        </p:spPr>
        <p:txBody>
          <a:bodyPr/>
          <a:lstStyle/>
          <a:p>
            <a:pPr lvl="0"/>
            <a:r>
              <a:rPr lang="en-US" dirty="0"/>
              <a:t>Select icon to add a table, chart, SmartArt, picture, media, or online image</a:t>
            </a:r>
          </a:p>
        </p:txBody>
      </p:sp>
      <p:sp>
        <p:nvSpPr>
          <p:cNvPr id="9" name="Content Placeholder 2">
            <a:extLst>
              <a:ext uri="{FF2B5EF4-FFF2-40B4-BE49-F238E27FC236}">
                <a16:creationId xmlns:a16="http://schemas.microsoft.com/office/drawing/2014/main" id="{50B28373-D499-E149-ADC5-9E30F8CC859C}"/>
              </a:ext>
            </a:extLst>
          </p:cNvPr>
          <p:cNvSpPr>
            <a:spLocks noGrp="1"/>
          </p:cNvSpPr>
          <p:nvPr>
            <p:ph sz="half" idx="14" hasCustomPrompt="1"/>
          </p:nvPr>
        </p:nvSpPr>
        <p:spPr>
          <a:xfrm>
            <a:off x="685800" y="2331720"/>
            <a:ext cx="5184648" cy="3639312"/>
          </a:xfrm>
        </p:spPr>
        <p:txBody>
          <a:bodyPr/>
          <a:lstStyle/>
          <a:p>
            <a:pPr lvl="0"/>
            <a:r>
              <a:rPr lang="en-US" dirty="0"/>
              <a:t>Select icon to add a table, chart, SmartArt, picture, media, or online image</a:t>
            </a:r>
          </a:p>
        </p:txBody>
      </p:sp>
    </p:spTree>
    <p:extLst>
      <p:ext uri="{BB962C8B-B14F-4D97-AF65-F5344CB8AC3E}">
        <p14:creationId xmlns:p14="http://schemas.microsoft.com/office/powerpoint/2010/main" val="345533296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orizontal Layout w/ Table/Chart/SmartArt/picture/Med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36DDA-32E4-A749-A466-58DE40B3290D}"/>
              </a:ext>
            </a:extLst>
          </p:cNvPr>
          <p:cNvSpPr>
            <a:spLocks noGrp="1"/>
          </p:cNvSpPr>
          <p:nvPr>
            <p:ph type="title" hasCustomPrompt="1"/>
          </p:nvPr>
        </p:nvSpPr>
        <p:spPr>
          <a:xfrm>
            <a:off x="685800" y="685800"/>
            <a:ext cx="10817352" cy="752322"/>
          </a:xfrm>
        </p:spPr>
        <p:txBody>
          <a:bodyPr>
            <a:spAutoFit/>
          </a:bodyPr>
          <a:lstStyle/>
          <a:p>
            <a:r>
              <a:rPr lang="en-US" dirty="0"/>
              <a:t>Long title sentence case, the standard chunk of Lorem Ipsum used since the 1500s is reproduced below for those interested.</a:t>
            </a:r>
          </a:p>
        </p:txBody>
      </p:sp>
      <p:sp>
        <p:nvSpPr>
          <p:cNvPr id="6" name="Slide Number">
            <a:extLst>
              <a:ext uri="{FF2B5EF4-FFF2-40B4-BE49-F238E27FC236}">
                <a16:creationId xmlns:a16="http://schemas.microsoft.com/office/drawing/2014/main" id="{FE5FBC96-462C-6449-B9F5-C15F58BD35C3}"/>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
        <p:nvSpPr>
          <p:cNvPr id="8" name="Content Placeholder 2">
            <a:extLst>
              <a:ext uri="{FF2B5EF4-FFF2-40B4-BE49-F238E27FC236}">
                <a16:creationId xmlns:a16="http://schemas.microsoft.com/office/drawing/2014/main" id="{544F2DA8-C8F7-D546-8902-8DC79876B1A7}"/>
              </a:ext>
            </a:extLst>
          </p:cNvPr>
          <p:cNvSpPr>
            <a:spLocks noGrp="1"/>
          </p:cNvSpPr>
          <p:nvPr>
            <p:ph sz="half" idx="1" hasCustomPrompt="1"/>
          </p:nvPr>
        </p:nvSpPr>
        <p:spPr>
          <a:xfrm>
            <a:off x="687324" y="1801368"/>
            <a:ext cx="10817352" cy="4133087"/>
          </a:xfrm>
        </p:spPr>
        <p:txBody>
          <a:bodyPr/>
          <a:lstStyle/>
          <a:p>
            <a:pPr lvl="0"/>
            <a:r>
              <a:rPr lang="en-US" dirty="0"/>
              <a:t>Select icon to add a table, chart, SmartArt, picture, media, or online image</a:t>
            </a:r>
          </a:p>
        </p:txBody>
      </p:sp>
    </p:spTree>
    <p:extLst>
      <p:ext uri="{BB962C8B-B14F-4D97-AF65-F5344CB8AC3E}">
        <p14:creationId xmlns:p14="http://schemas.microsoft.com/office/powerpoint/2010/main" val="423077973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Colum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8" name="Text Placeholder 2">
            <a:extLst>
              <a:ext uri="{FF2B5EF4-FFF2-40B4-BE49-F238E27FC236}">
                <a16:creationId xmlns:a16="http://schemas.microsoft.com/office/drawing/2014/main" id="{9FEB3EB4-A14C-C24B-A720-E0BA31B4D268}"/>
              </a:ext>
            </a:extLst>
          </p:cNvPr>
          <p:cNvSpPr>
            <a:spLocks noGrp="1"/>
          </p:cNvSpPr>
          <p:nvPr>
            <p:ph type="body" sz="quarter" idx="13" hasCustomPrompt="1"/>
          </p:nvPr>
        </p:nvSpPr>
        <p:spPr>
          <a:xfrm>
            <a:off x="685800" y="1792224"/>
            <a:ext cx="3355848" cy="325602"/>
          </a:xfrm>
        </p:spPr>
        <p:txBody>
          <a:bodyPr>
            <a:noAutofit/>
          </a:bodyPr>
          <a:lstStyle>
            <a:lvl1pPr>
              <a:defRPr b="0" i="0">
                <a:solidFill>
                  <a:schemeClr val="tx1"/>
                </a:solidFill>
                <a:latin typeface="FUTURANEXT-MEDIUM" panose="020B0602020204020303" pitchFamily="34" charset="77"/>
              </a:defRPr>
            </a:lvl1pPr>
          </a:lstStyle>
          <a:p>
            <a:pPr lvl="0"/>
            <a:r>
              <a:rPr lang="en-US" dirty="0"/>
              <a:t>Subhead 1 set in sentence case</a:t>
            </a:r>
          </a:p>
        </p:txBody>
      </p:sp>
      <p:sp>
        <p:nvSpPr>
          <p:cNvPr id="10" name="Text Placeholder 3">
            <a:extLst>
              <a:ext uri="{FF2B5EF4-FFF2-40B4-BE49-F238E27FC236}">
                <a16:creationId xmlns:a16="http://schemas.microsoft.com/office/drawing/2014/main" id="{D80B3160-741B-954A-9F60-9DBA0D373E8C}"/>
              </a:ext>
            </a:extLst>
          </p:cNvPr>
          <p:cNvSpPr>
            <a:spLocks noGrp="1"/>
          </p:cNvSpPr>
          <p:nvPr>
            <p:ph type="body" sz="quarter" idx="14" hasCustomPrompt="1"/>
          </p:nvPr>
        </p:nvSpPr>
        <p:spPr>
          <a:xfrm>
            <a:off x="685800" y="2183708"/>
            <a:ext cx="3355848" cy="687368"/>
          </a:xfrm>
        </p:spPr>
        <p:txBody>
          <a:bodyPr>
            <a:noAutofit/>
          </a:bodyPr>
          <a:lstStyle>
            <a:lvl1pPr>
              <a:defRPr/>
            </a:lvl1pPr>
          </a:lstStyle>
          <a:p>
            <a:pPr lvl="0"/>
            <a:r>
              <a:rPr lang="en-US" dirty="0"/>
              <a:t>Lorem Ipsum is simply dummy text of the printing</a:t>
            </a:r>
          </a:p>
        </p:txBody>
      </p:sp>
      <p:sp>
        <p:nvSpPr>
          <p:cNvPr id="12" name="Text Placeholder 4">
            <a:extLst>
              <a:ext uri="{FF2B5EF4-FFF2-40B4-BE49-F238E27FC236}">
                <a16:creationId xmlns:a16="http://schemas.microsoft.com/office/drawing/2014/main" id="{6C7D4CFA-A8C6-7340-9F2A-8DCE6E677E1E}"/>
              </a:ext>
            </a:extLst>
          </p:cNvPr>
          <p:cNvSpPr>
            <a:spLocks noGrp="1"/>
          </p:cNvSpPr>
          <p:nvPr>
            <p:ph type="body" sz="quarter" idx="15" hasCustomPrompt="1"/>
          </p:nvPr>
        </p:nvSpPr>
        <p:spPr>
          <a:xfrm>
            <a:off x="4416552" y="1792224"/>
            <a:ext cx="3355848" cy="325602"/>
          </a:xfrm>
        </p:spPr>
        <p:txBody>
          <a:bodyPr>
            <a:noAutofit/>
          </a:bodyPr>
          <a:lstStyle>
            <a:lvl1pPr>
              <a:defRPr b="0" i="0">
                <a:solidFill>
                  <a:schemeClr val="tx1"/>
                </a:solidFill>
                <a:latin typeface="FUTURANEXT-MEDIUM" panose="020B0602020204020303" pitchFamily="34" charset="77"/>
              </a:defRPr>
            </a:lvl1pPr>
            <a:lvl2pPr>
              <a:defRPr b="1" i="0">
                <a:solidFill>
                  <a:schemeClr val="accent1"/>
                </a:solidFill>
                <a:latin typeface="Futura Next DemiBold" panose="020B0602020204020303" pitchFamily="34" charset="77"/>
              </a:defRPr>
            </a:lvl2pPr>
            <a:lvl3pPr>
              <a:defRPr b="1" i="0">
                <a:solidFill>
                  <a:schemeClr val="accent1"/>
                </a:solidFill>
                <a:latin typeface="Futura Next DemiBold" panose="020B0602020204020303" pitchFamily="34" charset="77"/>
              </a:defRPr>
            </a:lvl3pPr>
            <a:lvl4pPr>
              <a:defRPr b="1" i="0">
                <a:solidFill>
                  <a:schemeClr val="accent1"/>
                </a:solidFill>
                <a:latin typeface="Futura Next DemiBold" panose="020B0602020204020303" pitchFamily="34" charset="77"/>
              </a:defRPr>
            </a:lvl4pPr>
            <a:lvl5pPr>
              <a:defRPr b="1" i="0">
                <a:solidFill>
                  <a:schemeClr val="accent1"/>
                </a:solidFill>
                <a:latin typeface="Futura Next DemiBold" panose="020B0602020204020303" pitchFamily="34" charset="77"/>
              </a:defRPr>
            </a:lvl5pPr>
          </a:lstStyle>
          <a:p>
            <a:pPr lvl="0"/>
            <a:r>
              <a:rPr lang="en-US" dirty="0"/>
              <a:t>Subhead 2 set in sentence case</a:t>
            </a:r>
          </a:p>
        </p:txBody>
      </p:sp>
      <p:sp>
        <p:nvSpPr>
          <p:cNvPr id="6" name="Slide Number">
            <a:extLst>
              <a:ext uri="{FF2B5EF4-FFF2-40B4-BE49-F238E27FC236}">
                <a16:creationId xmlns:a16="http://schemas.microsoft.com/office/drawing/2014/main" id="{42C12E4C-F06E-2949-A969-83AB8BE3148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
        <p:nvSpPr>
          <p:cNvPr id="5" name="Text Placeholder 4">
            <a:extLst>
              <a:ext uri="{FF2B5EF4-FFF2-40B4-BE49-F238E27FC236}">
                <a16:creationId xmlns:a16="http://schemas.microsoft.com/office/drawing/2014/main" id="{80038735-7F58-354C-9B0A-0F97C5554A59}"/>
              </a:ext>
            </a:extLst>
          </p:cNvPr>
          <p:cNvSpPr>
            <a:spLocks noGrp="1"/>
          </p:cNvSpPr>
          <p:nvPr>
            <p:ph type="body" sz="quarter" idx="16" hasCustomPrompt="1"/>
          </p:nvPr>
        </p:nvSpPr>
        <p:spPr>
          <a:xfrm>
            <a:off x="4416552" y="2183708"/>
            <a:ext cx="3355848" cy="687368"/>
          </a:xfrm>
        </p:spPr>
        <p:txBody>
          <a:bodyPr>
            <a:noAutofit/>
          </a:bodyPr>
          <a:lstStyle/>
          <a:p>
            <a:pPr lvl="0"/>
            <a:r>
              <a:rPr lang="en-US" dirty="0"/>
              <a:t>Lorem Ipsum is simply dummy text of the printing</a:t>
            </a:r>
          </a:p>
        </p:txBody>
      </p:sp>
      <p:sp>
        <p:nvSpPr>
          <p:cNvPr id="9" name="Text Placeholder 8">
            <a:extLst>
              <a:ext uri="{FF2B5EF4-FFF2-40B4-BE49-F238E27FC236}">
                <a16:creationId xmlns:a16="http://schemas.microsoft.com/office/drawing/2014/main" id="{146B2B47-2DB9-A34F-BD27-A64F793E4CF2}"/>
              </a:ext>
            </a:extLst>
          </p:cNvPr>
          <p:cNvSpPr>
            <a:spLocks noGrp="1"/>
          </p:cNvSpPr>
          <p:nvPr>
            <p:ph type="body" sz="quarter" idx="17" hasCustomPrompt="1"/>
          </p:nvPr>
        </p:nvSpPr>
        <p:spPr>
          <a:xfrm>
            <a:off x="8147304" y="1792224"/>
            <a:ext cx="3355848" cy="325602"/>
          </a:xfrm>
        </p:spPr>
        <p:txBody>
          <a:bodyPr>
            <a:noAutofit/>
          </a:bodyPr>
          <a:lstStyle>
            <a:lvl1pPr>
              <a:defRPr b="0" i="0">
                <a:solidFill>
                  <a:schemeClr val="tx1"/>
                </a:solidFill>
                <a:latin typeface="FUTURANEXT-MEDIUM" panose="020B0602020204020303" pitchFamily="34" charset="77"/>
              </a:defRPr>
            </a:lvl1pPr>
          </a:lstStyle>
          <a:p>
            <a:pPr lvl="0"/>
            <a:r>
              <a:rPr lang="en-US" dirty="0"/>
              <a:t>Subhead 3 set in sentence case</a:t>
            </a:r>
          </a:p>
        </p:txBody>
      </p:sp>
      <p:sp>
        <p:nvSpPr>
          <p:cNvPr id="13" name="Text Placeholder 12">
            <a:extLst>
              <a:ext uri="{FF2B5EF4-FFF2-40B4-BE49-F238E27FC236}">
                <a16:creationId xmlns:a16="http://schemas.microsoft.com/office/drawing/2014/main" id="{F7B70832-5197-6244-BE68-2F2BF6F68738}"/>
              </a:ext>
            </a:extLst>
          </p:cNvPr>
          <p:cNvSpPr>
            <a:spLocks noGrp="1"/>
          </p:cNvSpPr>
          <p:nvPr>
            <p:ph type="body" sz="quarter" idx="18" hasCustomPrompt="1"/>
          </p:nvPr>
        </p:nvSpPr>
        <p:spPr>
          <a:xfrm>
            <a:off x="8147304" y="2183708"/>
            <a:ext cx="3355848" cy="687368"/>
          </a:xfrm>
        </p:spPr>
        <p:txBody>
          <a:bodyPr>
            <a:noAutofit/>
          </a:bodyPr>
          <a:lstStyle/>
          <a:p>
            <a:pPr lvl="0"/>
            <a:r>
              <a:rPr lang="en-US" dirty="0"/>
              <a:t>Lorem Ipsum is simply dummy text of the printing</a:t>
            </a:r>
          </a:p>
        </p:txBody>
      </p:sp>
      <p:sp>
        <p:nvSpPr>
          <p:cNvPr id="16" name="Text Placeholder 15">
            <a:extLst>
              <a:ext uri="{FF2B5EF4-FFF2-40B4-BE49-F238E27FC236}">
                <a16:creationId xmlns:a16="http://schemas.microsoft.com/office/drawing/2014/main" id="{12F2BF7D-CD1D-D043-AC6C-82BC26755EB4}"/>
              </a:ext>
            </a:extLst>
          </p:cNvPr>
          <p:cNvSpPr>
            <a:spLocks noGrp="1"/>
          </p:cNvSpPr>
          <p:nvPr>
            <p:ph type="body" sz="quarter" idx="19" hasCustomPrompt="1"/>
          </p:nvPr>
        </p:nvSpPr>
        <p:spPr>
          <a:xfrm>
            <a:off x="685800" y="3162776"/>
            <a:ext cx="3355848" cy="325602"/>
          </a:xfrm>
        </p:spPr>
        <p:txBody>
          <a:bodyPr>
            <a:noAutofit/>
          </a:bodyPr>
          <a:lstStyle>
            <a:lvl1pPr>
              <a:defRPr b="0" i="0">
                <a:latin typeface="FUTURANEXT-MEDIUM" panose="020B0602020204020303" pitchFamily="34" charset="77"/>
              </a:defRPr>
            </a:lvl1pPr>
          </a:lstStyle>
          <a:p>
            <a:pPr lvl="0"/>
            <a:r>
              <a:rPr lang="en-US" dirty="0"/>
              <a:t>Subhead 4 set in sentence case</a:t>
            </a:r>
          </a:p>
        </p:txBody>
      </p:sp>
      <p:sp>
        <p:nvSpPr>
          <p:cNvPr id="18" name="Text Placeholder 17">
            <a:extLst>
              <a:ext uri="{FF2B5EF4-FFF2-40B4-BE49-F238E27FC236}">
                <a16:creationId xmlns:a16="http://schemas.microsoft.com/office/drawing/2014/main" id="{6DABD584-22EB-7C4A-AC80-99381DEB584F}"/>
              </a:ext>
            </a:extLst>
          </p:cNvPr>
          <p:cNvSpPr>
            <a:spLocks noGrp="1"/>
          </p:cNvSpPr>
          <p:nvPr>
            <p:ph type="body" sz="quarter" idx="20" hasCustomPrompt="1"/>
          </p:nvPr>
        </p:nvSpPr>
        <p:spPr>
          <a:xfrm>
            <a:off x="685800" y="3554260"/>
            <a:ext cx="3355848" cy="687368"/>
          </a:xfrm>
        </p:spPr>
        <p:txBody>
          <a:bodyPr>
            <a:noAutofit/>
          </a:bodyPr>
          <a:lstStyle/>
          <a:p>
            <a:pPr lvl="0"/>
            <a:r>
              <a:rPr lang="en-US" dirty="0"/>
              <a:t>Lorem Ipsum is simply dummy text of the printing</a:t>
            </a:r>
          </a:p>
        </p:txBody>
      </p:sp>
      <p:sp>
        <p:nvSpPr>
          <p:cNvPr id="20" name="Text Placeholder 19">
            <a:extLst>
              <a:ext uri="{FF2B5EF4-FFF2-40B4-BE49-F238E27FC236}">
                <a16:creationId xmlns:a16="http://schemas.microsoft.com/office/drawing/2014/main" id="{4B228DCA-26E1-224C-99F6-3B312A9400CD}"/>
              </a:ext>
            </a:extLst>
          </p:cNvPr>
          <p:cNvSpPr>
            <a:spLocks noGrp="1"/>
          </p:cNvSpPr>
          <p:nvPr>
            <p:ph type="body" sz="quarter" idx="21" hasCustomPrompt="1"/>
          </p:nvPr>
        </p:nvSpPr>
        <p:spPr>
          <a:xfrm>
            <a:off x="4416552" y="3162776"/>
            <a:ext cx="3355848" cy="325602"/>
          </a:xfrm>
        </p:spPr>
        <p:txBody>
          <a:bodyPr>
            <a:noAutofit/>
          </a:bodyPr>
          <a:lstStyle>
            <a:lvl1pPr>
              <a:defRPr b="0" i="0">
                <a:latin typeface="FUTURANEXT-MEDIUM" panose="020B0602020204020303" pitchFamily="34" charset="77"/>
              </a:defRPr>
            </a:lvl1pPr>
          </a:lstStyle>
          <a:p>
            <a:pPr lvl="0"/>
            <a:r>
              <a:rPr lang="en-US" dirty="0"/>
              <a:t>Subhead 5 set in sentence case</a:t>
            </a:r>
          </a:p>
        </p:txBody>
      </p:sp>
      <p:sp>
        <p:nvSpPr>
          <p:cNvPr id="23" name="Text Placeholder 22">
            <a:extLst>
              <a:ext uri="{FF2B5EF4-FFF2-40B4-BE49-F238E27FC236}">
                <a16:creationId xmlns:a16="http://schemas.microsoft.com/office/drawing/2014/main" id="{6B89C042-414E-2041-B3FC-98F7801CD949}"/>
              </a:ext>
            </a:extLst>
          </p:cNvPr>
          <p:cNvSpPr>
            <a:spLocks noGrp="1"/>
          </p:cNvSpPr>
          <p:nvPr>
            <p:ph type="body" sz="quarter" idx="22" hasCustomPrompt="1"/>
          </p:nvPr>
        </p:nvSpPr>
        <p:spPr>
          <a:xfrm>
            <a:off x="4416552" y="3554260"/>
            <a:ext cx="3355848" cy="687368"/>
          </a:xfrm>
        </p:spPr>
        <p:txBody>
          <a:bodyPr>
            <a:noAutofit/>
          </a:bodyPr>
          <a:lstStyle/>
          <a:p>
            <a:pPr lvl="0"/>
            <a:r>
              <a:rPr lang="en-US" dirty="0"/>
              <a:t>Lorem Ipsum is simply dummy text of the printing</a:t>
            </a:r>
          </a:p>
        </p:txBody>
      </p:sp>
      <p:sp>
        <p:nvSpPr>
          <p:cNvPr id="25" name="Text Placeholder 24">
            <a:extLst>
              <a:ext uri="{FF2B5EF4-FFF2-40B4-BE49-F238E27FC236}">
                <a16:creationId xmlns:a16="http://schemas.microsoft.com/office/drawing/2014/main" id="{BB3C8C70-B0AB-AC4C-A9E3-8CAB6790B820}"/>
              </a:ext>
            </a:extLst>
          </p:cNvPr>
          <p:cNvSpPr>
            <a:spLocks noGrp="1"/>
          </p:cNvSpPr>
          <p:nvPr>
            <p:ph type="body" sz="quarter" idx="23" hasCustomPrompt="1"/>
          </p:nvPr>
        </p:nvSpPr>
        <p:spPr>
          <a:xfrm>
            <a:off x="8147304" y="3162148"/>
            <a:ext cx="3355848" cy="325602"/>
          </a:xfrm>
        </p:spPr>
        <p:txBody>
          <a:bodyPr>
            <a:noAutofit/>
          </a:bodyPr>
          <a:lstStyle>
            <a:lvl1pPr>
              <a:defRPr b="0" i="0">
                <a:latin typeface="FUTURANEXT-MEDIUM" panose="020B0602020204020303" pitchFamily="34" charset="77"/>
              </a:defRPr>
            </a:lvl1pPr>
          </a:lstStyle>
          <a:p>
            <a:pPr lvl="0"/>
            <a:r>
              <a:rPr lang="en-US" dirty="0"/>
              <a:t>Subhead 6 set in sentence case</a:t>
            </a:r>
          </a:p>
        </p:txBody>
      </p:sp>
      <p:sp>
        <p:nvSpPr>
          <p:cNvPr id="27" name="Text Placeholder 26">
            <a:extLst>
              <a:ext uri="{FF2B5EF4-FFF2-40B4-BE49-F238E27FC236}">
                <a16:creationId xmlns:a16="http://schemas.microsoft.com/office/drawing/2014/main" id="{6C5E169F-DB22-3346-8E0A-23558E336E2F}"/>
              </a:ext>
            </a:extLst>
          </p:cNvPr>
          <p:cNvSpPr>
            <a:spLocks noGrp="1"/>
          </p:cNvSpPr>
          <p:nvPr>
            <p:ph type="body" sz="quarter" idx="24" hasCustomPrompt="1"/>
          </p:nvPr>
        </p:nvSpPr>
        <p:spPr>
          <a:xfrm>
            <a:off x="8147304" y="3554260"/>
            <a:ext cx="3355848" cy="687368"/>
          </a:xfrm>
        </p:spPr>
        <p:txBody>
          <a:bodyPr>
            <a:noAutofit/>
          </a:bodyPr>
          <a:lstStyle/>
          <a:p>
            <a:pPr lvl="0"/>
            <a:r>
              <a:rPr lang="en-US" dirty="0"/>
              <a:t>Lorem Ipsum is simply dummy text of the printing</a:t>
            </a:r>
          </a:p>
        </p:txBody>
      </p:sp>
      <p:sp>
        <p:nvSpPr>
          <p:cNvPr id="29" name="Text Placeholder 28">
            <a:extLst>
              <a:ext uri="{FF2B5EF4-FFF2-40B4-BE49-F238E27FC236}">
                <a16:creationId xmlns:a16="http://schemas.microsoft.com/office/drawing/2014/main" id="{7CF2A427-4CA6-B64F-A8F1-04D3CC417CF1}"/>
              </a:ext>
            </a:extLst>
          </p:cNvPr>
          <p:cNvSpPr>
            <a:spLocks noGrp="1"/>
          </p:cNvSpPr>
          <p:nvPr>
            <p:ph type="body" sz="quarter" idx="25" hasCustomPrompt="1"/>
          </p:nvPr>
        </p:nvSpPr>
        <p:spPr>
          <a:xfrm>
            <a:off x="685800" y="4554372"/>
            <a:ext cx="3355848" cy="325602"/>
          </a:xfrm>
        </p:spPr>
        <p:txBody>
          <a:bodyPr>
            <a:noAutofit/>
          </a:bodyPr>
          <a:lstStyle>
            <a:lvl1pPr>
              <a:defRPr b="0" i="0">
                <a:latin typeface="FUTURANEXT-MEDIUM" panose="020B0602020204020303" pitchFamily="34" charset="77"/>
              </a:defRPr>
            </a:lvl1pPr>
          </a:lstStyle>
          <a:p>
            <a:pPr lvl="0"/>
            <a:r>
              <a:rPr lang="en-US" dirty="0"/>
              <a:t>Subhead 7 set in sentence case</a:t>
            </a:r>
          </a:p>
        </p:txBody>
      </p:sp>
      <p:sp>
        <p:nvSpPr>
          <p:cNvPr id="31" name="Text Placeholder 30">
            <a:extLst>
              <a:ext uri="{FF2B5EF4-FFF2-40B4-BE49-F238E27FC236}">
                <a16:creationId xmlns:a16="http://schemas.microsoft.com/office/drawing/2014/main" id="{AA078503-8E34-C643-97DC-8E03AA5552D3}"/>
              </a:ext>
            </a:extLst>
          </p:cNvPr>
          <p:cNvSpPr>
            <a:spLocks noGrp="1"/>
          </p:cNvSpPr>
          <p:nvPr>
            <p:ph type="body" sz="quarter" idx="26" hasCustomPrompt="1"/>
          </p:nvPr>
        </p:nvSpPr>
        <p:spPr>
          <a:xfrm>
            <a:off x="685800" y="4945856"/>
            <a:ext cx="3355848" cy="687368"/>
          </a:xfrm>
        </p:spPr>
        <p:txBody>
          <a:bodyPr>
            <a:noAutofit/>
          </a:bodyPr>
          <a:lstStyle/>
          <a:p>
            <a:pPr lvl="0"/>
            <a:r>
              <a:rPr lang="en-US" dirty="0"/>
              <a:t>Lorem Ipsum is simply dummy text of the printing</a:t>
            </a:r>
          </a:p>
        </p:txBody>
      </p:sp>
      <p:sp>
        <p:nvSpPr>
          <p:cNvPr id="33" name="Text Placeholder 32">
            <a:extLst>
              <a:ext uri="{FF2B5EF4-FFF2-40B4-BE49-F238E27FC236}">
                <a16:creationId xmlns:a16="http://schemas.microsoft.com/office/drawing/2014/main" id="{09379495-DD41-D34E-8D15-C8F69A1D4092}"/>
              </a:ext>
            </a:extLst>
          </p:cNvPr>
          <p:cNvSpPr>
            <a:spLocks noGrp="1"/>
          </p:cNvSpPr>
          <p:nvPr>
            <p:ph type="body" sz="quarter" idx="27" hasCustomPrompt="1"/>
          </p:nvPr>
        </p:nvSpPr>
        <p:spPr>
          <a:xfrm>
            <a:off x="4416552" y="4554372"/>
            <a:ext cx="3355848" cy="325602"/>
          </a:xfrm>
        </p:spPr>
        <p:txBody>
          <a:bodyPr>
            <a:noAutofit/>
          </a:bodyPr>
          <a:lstStyle>
            <a:lvl1pPr>
              <a:defRPr b="0" i="0">
                <a:latin typeface="FUTURANEXT-MEDIUM" panose="020B0602020204020303" pitchFamily="34" charset="77"/>
              </a:defRPr>
            </a:lvl1pPr>
          </a:lstStyle>
          <a:p>
            <a:pPr lvl="0"/>
            <a:r>
              <a:rPr lang="en-US" dirty="0"/>
              <a:t>Subhead 8 set in sentence case</a:t>
            </a:r>
          </a:p>
        </p:txBody>
      </p:sp>
      <p:sp>
        <p:nvSpPr>
          <p:cNvPr id="35" name="Text Placeholder 34">
            <a:extLst>
              <a:ext uri="{FF2B5EF4-FFF2-40B4-BE49-F238E27FC236}">
                <a16:creationId xmlns:a16="http://schemas.microsoft.com/office/drawing/2014/main" id="{0DCE7A00-1269-A546-BDFE-C2FF794AA451}"/>
              </a:ext>
            </a:extLst>
          </p:cNvPr>
          <p:cNvSpPr>
            <a:spLocks noGrp="1"/>
          </p:cNvSpPr>
          <p:nvPr>
            <p:ph type="body" sz="quarter" idx="28" hasCustomPrompt="1"/>
          </p:nvPr>
        </p:nvSpPr>
        <p:spPr>
          <a:xfrm>
            <a:off x="4416552" y="4945856"/>
            <a:ext cx="3355848" cy="687368"/>
          </a:xfrm>
        </p:spPr>
        <p:txBody>
          <a:bodyPr>
            <a:noAutofit/>
          </a:bodyPr>
          <a:lstStyle/>
          <a:p>
            <a:pPr lvl="0"/>
            <a:r>
              <a:rPr lang="en-US" dirty="0"/>
              <a:t>Lorem Ipsum is simply dummy text of the printing</a:t>
            </a:r>
          </a:p>
        </p:txBody>
      </p:sp>
      <p:sp>
        <p:nvSpPr>
          <p:cNvPr id="37" name="Text Placeholder 36">
            <a:extLst>
              <a:ext uri="{FF2B5EF4-FFF2-40B4-BE49-F238E27FC236}">
                <a16:creationId xmlns:a16="http://schemas.microsoft.com/office/drawing/2014/main" id="{FD248224-7529-2A49-84F9-7E7326B008F1}"/>
              </a:ext>
            </a:extLst>
          </p:cNvPr>
          <p:cNvSpPr>
            <a:spLocks noGrp="1"/>
          </p:cNvSpPr>
          <p:nvPr>
            <p:ph type="body" sz="quarter" idx="29" hasCustomPrompt="1"/>
          </p:nvPr>
        </p:nvSpPr>
        <p:spPr>
          <a:xfrm>
            <a:off x="8147304" y="4554372"/>
            <a:ext cx="3355848" cy="325602"/>
          </a:xfrm>
        </p:spPr>
        <p:txBody>
          <a:bodyPr>
            <a:noAutofit/>
          </a:bodyPr>
          <a:lstStyle>
            <a:lvl1pPr>
              <a:defRPr b="0" i="0">
                <a:latin typeface="FUTURANEXT-MEDIUM" panose="020B0602020204020303" pitchFamily="34" charset="77"/>
              </a:defRPr>
            </a:lvl1pPr>
          </a:lstStyle>
          <a:p>
            <a:pPr lvl="0"/>
            <a:r>
              <a:rPr lang="en-US" dirty="0"/>
              <a:t>Subhead 9 set in sentence case</a:t>
            </a:r>
          </a:p>
        </p:txBody>
      </p:sp>
      <p:sp>
        <p:nvSpPr>
          <p:cNvPr id="39" name="Text Placeholder 38">
            <a:extLst>
              <a:ext uri="{FF2B5EF4-FFF2-40B4-BE49-F238E27FC236}">
                <a16:creationId xmlns:a16="http://schemas.microsoft.com/office/drawing/2014/main" id="{68AA7D93-9493-5940-91FB-EBDE4EE3F7DE}"/>
              </a:ext>
            </a:extLst>
          </p:cNvPr>
          <p:cNvSpPr>
            <a:spLocks noGrp="1"/>
          </p:cNvSpPr>
          <p:nvPr>
            <p:ph type="body" sz="quarter" idx="30" hasCustomPrompt="1"/>
          </p:nvPr>
        </p:nvSpPr>
        <p:spPr>
          <a:xfrm>
            <a:off x="8147304" y="4945856"/>
            <a:ext cx="3355848" cy="687368"/>
          </a:xfrm>
        </p:spPr>
        <p:txBody>
          <a:bodyPr>
            <a:noAutofit/>
          </a:bodyPr>
          <a:lstStyle/>
          <a:p>
            <a:pPr lvl="0"/>
            <a:r>
              <a:rPr lang="en-US" dirty="0"/>
              <a:t>Lorem Ipsum is simply dummy text of the printing</a:t>
            </a:r>
          </a:p>
        </p:txBody>
      </p:sp>
    </p:spTree>
    <p:extLst>
      <p:ext uri="{BB962C8B-B14F-4D97-AF65-F5344CB8AC3E}">
        <p14:creationId xmlns:p14="http://schemas.microsoft.com/office/powerpoint/2010/main" val="372106191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Slide Number">
            <a:extLst>
              <a:ext uri="{FF2B5EF4-FFF2-40B4-BE49-F238E27FC236}">
                <a16:creationId xmlns:a16="http://schemas.microsoft.com/office/drawing/2014/main" id="{F16EB8A4-2937-6446-8651-4EF4267A602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392765228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ack Cover — White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6AF51-7F48-924F-B543-3187F0E72CA8}"/>
              </a:ext>
            </a:extLst>
          </p:cNvPr>
          <p:cNvSpPr>
            <a:spLocks noGrp="1"/>
          </p:cNvSpPr>
          <p:nvPr>
            <p:ph type="title" hasCustomPrompt="1"/>
          </p:nvPr>
        </p:nvSpPr>
        <p:spPr>
          <a:xfrm>
            <a:off x="687324" y="2971800"/>
            <a:ext cx="10817352" cy="914400"/>
          </a:xfrm>
        </p:spPr>
        <p:txBody>
          <a:bodyPr anchor="ctr" anchorCtr="0"/>
          <a:lstStyle>
            <a:lvl1pPr algn="ctr">
              <a:defRPr sz="4300">
                <a:latin typeface="+mn-lt"/>
              </a:defRPr>
            </a:lvl1pPr>
          </a:lstStyle>
          <a:p>
            <a:r>
              <a:rPr lang="en-US" dirty="0"/>
              <a:t>thank you</a:t>
            </a:r>
          </a:p>
        </p:txBody>
      </p:sp>
      <p:sp>
        <p:nvSpPr>
          <p:cNvPr id="4" name="Text Placeholder 3">
            <a:extLst>
              <a:ext uri="{FF2B5EF4-FFF2-40B4-BE49-F238E27FC236}">
                <a16:creationId xmlns:a16="http://schemas.microsoft.com/office/drawing/2014/main" id="{BDA65098-5A10-B04F-8006-10533B8A690A}"/>
              </a:ext>
            </a:extLst>
          </p:cNvPr>
          <p:cNvSpPr>
            <a:spLocks noGrp="1"/>
          </p:cNvSpPr>
          <p:nvPr>
            <p:ph type="body" sz="quarter" idx="10" hasCustomPrompt="1"/>
          </p:nvPr>
        </p:nvSpPr>
        <p:spPr>
          <a:xfrm>
            <a:off x="687324" y="6260295"/>
            <a:ext cx="10817352" cy="138499"/>
          </a:xfrm>
        </p:spPr>
        <p:txBody>
          <a:bodyPr>
            <a:noAutofit/>
          </a:bodyPr>
          <a:lstStyle>
            <a:lvl1pPr marL="0" indent="0" algn="ctr">
              <a:lnSpc>
                <a:spcPct val="100000"/>
              </a:lnSpc>
              <a:buFontTx/>
              <a:buNone/>
              <a:defRPr sz="900"/>
            </a:lvl1pPr>
          </a:lstStyle>
          <a:p>
            <a:pPr lvl="0"/>
            <a:r>
              <a:rPr lang="en-US" dirty="0"/>
              <a:t>copyright </a:t>
            </a:r>
            <a:r>
              <a:rPr lang="en-US" dirty="0" err="1"/>
              <a:t>publicis</a:t>
            </a:r>
            <a:r>
              <a:rPr lang="en-US" dirty="0"/>
              <a:t> sapient | confidential</a:t>
            </a:r>
          </a:p>
        </p:txBody>
      </p:sp>
    </p:spTree>
    <p:extLst>
      <p:ext uri="{BB962C8B-B14F-4D97-AF65-F5344CB8AC3E}">
        <p14:creationId xmlns:p14="http://schemas.microsoft.com/office/powerpoint/2010/main" val="18717703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Black Backgroun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496312"/>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4096512"/>
            <a:ext cx="8951976" cy="200055"/>
          </a:xfrm>
        </p:spPr>
        <p:txBody>
          <a:bodyPr anchor="ctr" anchorCtr="0">
            <a:noAutofit/>
          </a:bodyPr>
          <a:lstStyle>
            <a:lvl1pPr marL="0" indent="0" algn="l">
              <a:lnSpc>
                <a:spcPct val="100000"/>
              </a:lnSpc>
              <a:buNone/>
              <a:defRPr sz="13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pic>
        <p:nvPicPr>
          <p:cNvPr id="10" name="Picture 3" descr="Publicis Sapient Logo">
            <a:extLst>
              <a:ext uri="{FF2B5EF4-FFF2-40B4-BE49-F238E27FC236}">
                <a16:creationId xmlns:a16="http://schemas.microsoft.com/office/drawing/2014/main" id="{0D2B205E-2B99-F942-9536-39CA203E2B51}"/>
              </a:ext>
            </a:extLst>
          </p:cNvPr>
          <p:cNvPicPr>
            <a:picLocks noChangeAspect="1"/>
          </p:cNvPicPr>
          <p:nvPr userDrawn="1"/>
        </p:nvPicPr>
        <p:blipFill>
          <a:blip r:embed="rId2"/>
          <a:stretch>
            <a:fillRect/>
          </a:stretch>
        </p:blipFill>
        <p:spPr>
          <a:xfrm>
            <a:off x="685800" y="5730953"/>
            <a:ext cx="914400" cy="496111"/>
          </a:xfrm>
          <a:prstGeom prst="rect">
            <a:avLst/>
          </a:prstGeom>
        </p:spPr>
      </p:pic>
    </p:spTree>
    <p:extLst>
      <p:ext uri="{BB962C8B-B14F-4D97-AF65-F5344CB8AC3E}">
        <p14:creationId xmlns:p14="http://schemas.microsoft.com/office/powerpoint/2010/main" val="221756175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ack Cover — Red Backgroun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6AF51-7F48-924F-B543-3187F0E72CA8}"/>
              </a:ext>
            </a:extLst>
          </p:cNvPr>
          <p:cNvSpPr>
            <a:spLocks noGrp="1"/>
          </p:cNvSpPr>
          <p:nvPr>
            <p:ph type="title" hasCustomPrompt="1"/>
          </p:nvPr>
        </p:nvSpPr>
        <p:spPr>
          <a:xfrm>
            <a:off x="687324" y="2971800"/>
            <a:ext cx="10817352" cy="914400"/>
          </a:xfrm>
        </p:spPr>
        <p:txBody>
          <a:bodyPr anchor="ctr" anchorCtr="0"/>
          <a:lstStyle>
            <a:lvl1pPr algn="ctr">
              <a:defRPr sz="4300">
                <a:solidFill>
                  <a:schemeClr val="bg1"/>
                </a:solidFill>
                <a:latin typeface="+mn-lt"/>
              </a:defRPr>
            </a:lvl1pPr>
          </a:lstStyle>
          <a:p>
            <a:r>
              <a:rPr lang="en-US" dirty="0"/>
              <a:t>thank you</a:t>
            </a:r>
          </a:p>
        </p:txBody>
      </p:sp>
      <p:sp>
        <p:nvSpPr>
          <p:cNvPr id="4" name="Text Placeholder 3">
            <a:extLst>
              <a:ext uri="{FF2B5EF4-FFF2-40B4-BE49-F238E27FC236}">
                <a16:creationId xmlns:a16="http://schemas.microsoft.com/office/drawing/2014/main" id="{BDA65098-5A10-B04F-8006-10533B8A690A}"/>
              </a:ext>
            </a:extLst>
          </p:cNvPr>
          <p:cNvSpPr>
            <a:spLocks noGrp="1"/>
          </p:cNvSpPr>
          <p:nvPr>
            <p:ph type="body" sz="quarter" idx="10" hasCustomPrompt="1"/>
          </p:nvPr>
        </p:nvSpPr>
        <p:spPr>
          <a:xfrm>
            <a:off x="687324" y="6260295"/>
            <a:ext cx="10817352" cy="138499"/>
          </a:xfrm>
        </p:spPr>
        <p:txBody>
          <a:bodyPr>
            <a:noAutofit/>
          </a:bodyPr>
          <a:lstStyle>
            <a:lvl1pPr marL="0" indent="0" algn="ctr">
              <a:lnSpc>
                <a:spcPct val="100000"/>
              </a:lnSpc>
              <a:buFontTx/>
              <a:buNone/>
              <a:defRPr sz="900">
                <a:solidFill>
                  <a:schemeClr val="bg1"/>
                </a:solidFill>
              </a:defRPr>
            </a:lvl1pPr>
          </a:lstStyle>
          <a:p>
            <a:pPr lvl="0"/>
            <a:r>
              <a:rPr lang="en-US" dirty="0"/>
              <a:t>copyright </a:t>
            </a:r>
            <a:r>
              <a:rPr lang="en-US" dirty="0" err="1"/>
              <a:t>publicis</a:t>
            </a:r>
            <a:r>
              <a:rPr lang="en-US" dirty="0"/>
              <a:t> sapient | confidential</a:t>
            </a:r>
          </a:p>
        </p:txBody>
      </p:sp>
    </p:spTree>
    <p:extLst>
      <p:ext uri="{BB962C8B-B14F-4D97-AF65-F5344CB8AC3E}">
        <p14:creationId xmlns:p14="http://schemas.microsoft.com/office/powerpoint/2010/main" val="228876312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ack Cover — Black Backgroun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6AF51-7F48-924F-B543-3187F0E72CA8}"/>
              </a:ext>
            </a:extLst>
          </p:cNvPr>
          <p:cNvSpPr>
            <a:spLocks noGrp="1"/>
          </p:cNvSpPr>
          <p:nvPr>
            <p:ph type="title" hasCustomPrompt="1"/>
          </p:nvPr>
        </p:nvSpPr>
        <p:spPr>
          <a:xfrm>
            <a:off x="687324" y="2971800"/>
            <a:ext cx="10817352" cy="914400"/>
          </a:xfrm>
        </p:spPr>
        <p:txBody>
          <a:bodyPr anchor="ctr" anchorCtr="0"/>
          <a:lstStyle>
            <a:lvl1pPr algn="ctr">
              <a:defRPr sz="4300">
                <a:solidFill>
                  <a:schemeClr val="bg1"/>
                </a:solidFill>
                <a:latin typeface="+mn-lt"/>
              </a:defRPr>
            </a:lvl1pPr>
          </a:lstStyle>
          <a:p>
            <a:r>
              <a:rPr lang="en-US" dirty="0"/>
              <a:t>thank you</a:t>
            </a:r>
          </a:p>
        </p:txBody>
      </p:sp>
      <p:sp>
        <p:nvSpPr>
          <p:cNvPr id="4" name="Text Placeholder 3">
            <a:extLst>
              <a:ext uri="{FF2B5EF4-FFF2-40B4-BE49-F238E27FC236}">
                <a16:creationId xmlns:a16="http://schemas.microsoft.com/office/drawing/2014/main" id="{BDA65098-5A10-B04F-8006-10533B8A690A}"/>
              </a:ext>
            </a:extLst>
          </p:cNvPr>
          <p:cNvSpPr>
            <a:spLocks noGrp="1"/>
          </p:cNvSpPr>
          <p:nvPr>
            <p:ph type="body" sz="quarter" idx="10" hasCustomPrompt="1"/>
          </p:nvPr>
        </p:nvSpPr>
        <p:spPr>
          <a:xfrm>
            <a:off x="687324" y="6260295"/>
            <a:ext cx="10817352" cy="138499"/>
          </a:xfrm>
        </p:spPr>
        <p:txBody>
          <a:bodyPr>
            <a:noAutofit/>
          </a:bodyPr>
          <a:lstStyle>
            <a:lvl1pPr marL="0" indent="0" algn="ctr">
              <a:lnSpc>
                <a:spcPct val="100000"/>
              </a:lnSpc>
              <a:buFontTx/>
              <a:buNone/>
              <a:defRPr sz="900">
                <a:solidFill>
                  <a:schemeClr val="bg1"/>
                </a:solidFill>
              </a:defRPr>
            </a:lvl1pPr>
          </a:lstStyle>
          <a:p>
            <a:pPr lvl="0"/>
            <a:r>
              <a:rPr lang="en-US" dirty="0"/>
              <a:t>copyright </a:t>
            </a:r>
            <a:r>
              <a:rPr lang="en-US" dirty="0" err="1"/>
              <a:t>publicis</a:t>
            </a:r>
            <a:r>
              <a:rPr lang="en-US" dirty="0"/>
              <a:t> sapient | confidential</a:t>
            </a:r>
          </a:p>
        </p:txBody>
      </p:sp>
    </p:spTree>
    <p:extLst>
      <p:ext uri="{BB962C8B-B14F-4D97-AF65-F5344CB8AC3E}">
        <p14:creationId xmlns:p14="http://schemas.microsoft.com/office/powerpoint/2010/main" val="3556915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 Image">
    <p:bg>
      <p:bgPr>
        <a:solidFill>
          <a:schemeClr val="bg1"/>
        </a:solidFill>
        <a:effectLst/>
      </p:bgPr>
    </p:bg>
    <p:spTree>
      <p:nvGrpSpPr>
        <p:cNvPr id="1" name=""/>
        <p:cNvGrpSpPr/>
        <p:nvPr/>
      </p:nvGrpSpPr>
      <p:grpSpPr>
        <a:xfrm>
          <a:off x="0" y="0"/>
          <a:ext cx="0" cy="0"/>
          <a:chOff x="0" y="0"/>
          <a:chExt cx="0" cy="0"/>
        </a:xfrm>
      </p:grpSpPr>
      <p:sp>
        <p:nvSpPr>
          <p:cNvPr id="6" name="Picture Placeholder" descr="Image Placeholder — Drag and Drop your image, choose from your Media library, or select the placeholder to upload an image from your device.">
            <a:extLst>
              <a:ext uri="{FF2B5EF4-FFF2-40B4-BE49-F238E27FC236}">
                <a16:creationId xmlns:a16="http://schemas.microsoft.com/office/drawing/2014/main" id="{1619C0CE-918E-CD49-BA51-850645D47681}"/>
              </a:ext>
            </a:extLst>
          </p:cNvPr>
          <p:cNvSpPr>
            <a:spLocks noGrp="1"/>
          </p:cNvSpPr>
          <p:nvPr>
            <p:ph type="pic" sz="quarter" idx="11" hasCustomPrompt="1"/>
          </p:nvPr>
        </p:nvSpPr>
        <p:spPr>
          <a:xfrm>
            <a:off x="0" y="0"/>
            <a:ext cx="12207240" cy="6858000"/>
          </a:xfrm>
          <a:solidFill>
            <a:schemeClr val="accent6">
              <a:lumMod val="60000"/>
              <a:lumOff val="40000"/>
            </a:schemeClr>
          </a:solidFill>
        </p:spPr>
        <p:txBody>
          <a:bodyPr tIns="0" bIns="3657600" anchor="ctr" anchorCtr="0"/>
          <a:lstStyle>
            <a:lvl1pPr marL="0" indent="0" algn="ctr">
              <a:lnSpc>
                <a:spcPct val="100000"/>
              </a:lnSpc>
              <a:spcBef>
                <a:spcPts val="0"/>
              </a:spcBef>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496312"/>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4096512"/>
            <a:ext cx="8951976" cy="200055"/>
          </a:xfrm>
        </p:spPr>
        <p:txBody>
          <a:bodyPr anchor="ctr" anchorCtr="0">
            <a:noAutofit/>
          </a:bodyPr>
          <a:lstStyle>
            <a:lvl1pPr marL="0" indent="0" algn="l">
              <a:lnSpc>
                <a:spcPct val="100000"/>
              </a:lnSpc>
              <a:buNone/>
              <a:defRPr sz="13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pic>
        <p:nvPicPr>
          <p:cNvPr id="7" name="Picture 3" descr="Publicis Sapient Logo">
            <a:extLst>
              <a:ext uri="{FF2B5EF4-FFF2-40B4-BE49-F238E27FC236}">
                <a16:creationId xmlns:a16="http://schemas.microsoft.com/office/drawing/2014/main" id="{82C9F59F-8E08-F548-85A2-C2376536CC99}"/>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473519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 Image w/ aperture">
    <p:bg>
      <p:bgPr>
        <a:solidFill>
          <a:schemeClr val="bg1"/>
        </a:solidFill>
        <a:effectLst/>
      </p:bgPr>
    </p:bg>
    <p:spTree>
      <p:nvGrpSpPr>
        <p:cNvPr id="1" name=""/>
        <p:cNvGrpSpPr/>
        <p:nvPr/>
      </p:nvGrpSpPr>
      <p:grpSpPr>
        <a:xfrm>
          <a:off x="0" y="0"/>
          <a:ext cx="0" cy="0"/>
          <a:chOff x="0" y="0"/>
          <a:chExt cx="0" cy="0"/>
        </a:xfrm>
      </p:grpSpPr>
      <p:sp>
        <p:nvSpPr>
          <p:cNvPr id="7" name="Picture Placeholder" descr="Image Placeholder — Drag and Drop your image, choose from your Media library, or select the placeholder to upload an image from your device.">
            <a:extLst>
              <a:ext uri="{FF2B5EF4-FFF2-40B4-BE49-F238E27FC236}">
                <a16:creationId xmlns:a16="http://schemas.microsoft.com/office/drawing/2014/main" id="{004C880E-05DB-C843-B13A-F73FED15F55E}"/>
              </a:ext>
            </a:extLst>
          </p:cNvPr>
          <p:cNvSpPr>
            <a:spLocks noGrp="1"/>
          </p:cNvSpPr>
          <p:nvPr>
            <p:ph type="pic" sz="quarter" idx="11" hasCustomPrompt="1"/>
          </p:nvPr>
        </p:nvSpPr>
        <p:spPr>
          <a:xfrm>
            <a:off x="0" y="0"/>
            <a:ext cx="12207240"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2895600" y="685800"/>
            <a:ext cx="6400800" cy="1280160"/>
          </a:xfrm>
        </p:spPr>
        <p:txBody>
          <a:bodyPr anchor="ctr" anchorCtr="0">
            <a:noAutofit/>
          </a:bodyPr>
          <a:lstStyle>
            <a:lvl1pPr algn="ctr">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2895600" y="2265052"/>
            <a:ext cx="6400800" cy="200055"/>
          </a:xfrm>
        </p:spPr>
        <p:txBody>
          <a:bodyPr anchor="ctr" anchorCtr="0">
            <a:spAutoFit/>
          </a:bodyPr>
          <a:lstStyle>
            <a:lvl1pPr marL="0" indent="0" algn="ctr">
              <a:lnSpc>
                <a:spcPct val="100000"/>
              </a:lnSpc>
              <a:buNone/>
              <a:defRPr sz="13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8" name="Aperture">
            <a:extLst>
              <a:ext uri="{FF2B5EF4-FFF2-40B4-BE49-F238E27FC236}">
                <a16:creationId xmlns:a16="http://schemas.microsoft.com/office/drawing/2014/main" id="{D3F5D70B-432F-E947-8A8C-D2EF8B5013A3}"/>
              </a:ext>
              <a:ext uri="{C183D7F6-B498-43B3-948B-1728B52AA6E4}">
                <adec:decorative xmlns:adec="http://schemas.microsoft.com/office/drawing/2017/decorative" val="1"/>
              </a:ext>
            </a:extLst>
          </p:cNvPr>
          <p:cNvSpPr/>
          <p:nvPr userDrawn="1"/>
        </p:nvSpPr>
        <p:spPr>
          <a:xfrm>
            <a:off x="1466088" y="0"/>
            <a:ext cx="9262872" cy="6858000"/>
          </a:xfrm>
          <a:custGeom>
            <a:avLst/>
            <a:gdLst>
              <a:gd name="connsiteX0" fmla="*/ 7426894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426894 w 9262872"/>
              <a:gd name="connsiteY6" fmla="*/ 6858000 h 6858000"/>
              <a:gd name="connsiteX7" fmla="*/ 7446589 w 9262872"/>
              <a:gd name="connsiteY7" fmla="*/ 6842530 h 6858000"/>
              <a:gd name="connsiteX8" fmla="*/ 9057132 w 9262872"/>
              <a:gd name="connsiteY8" fmla="*/ 3429000 h 6858000"/>
              <a:gd name="connsiteX9" fmla="*/ 7446589 w 9262872"/>
              <a:gd name="connsiteY9" fmla="*/ 15471 h 6858000"/>
              <a:gd name="connsiteX10" fmla="*/ 1518203 w 9262872"/>
              <a:gd name="connsiteY10" fmla="*/ 0 h 6858000"/>
              <a:gd name="connsiteX11" fmla="*/ 1835978 w 9262872"/>
              <a:gd name="connsiteY11" fmla="*/ 0 h 6858000"/>
              <a:gd name="connsiteX12" fmla="*/ 1816283 w 9262872"/>
              <a:gd name="connsiteY12" fmla="*/ 15471 h 6858000"/>
              <a:gd name="connsiteX13" fmla="*/ 205740 w 9262872"/>
              <a:gd name="connsiteY13" fmla="*/ 3429000 h 6858000"/>
              <a:gd name="connsiteX14" fmla="*/ 1816283 w 9262872"/>
              <a:gd name="connsiteY14" fmla="*/ 6842530 h 6858000"/>
              <a:gd name="connsiteX15" fmla="*/ 1835978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426894"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426894" y="6858000"/>
                </a:lnTo>
                <a:lnTo>
                  <a:pt x="7446589" y="6842530"/>
                </a:lnTo>
                <a:cubicBezTo>
                  <a:pt x="8430188" y="6031161"/>
                  <a:pt x="9057132" y="4803262"/>
                  <a:pt x="9057132" y="3429000"/>
                </a:cubicBezTo>
                <a:cubicBezTo>
                  <a:pt x="9057132" y="2054738"/>
                  <a:pt x="8430188" y="826840"/>
                  <a:pt x="7446589" y="15471"/>
                </a:cubicBezTo>
                <a:close/>
                <a:moveTo>
                  <a:pt x="1518203" y="0"/>
                </a:moveTo>
                <a:lnTo>
                  <a:pt x="1835978" y="0"/>
                </a:lnTo>
                <a:lnTo>
                  <a:pt x="1816283" y="15471"/>
                </a:lnTo>
                <a:cubicBezTo>
                  <a:pt x="832684" y="826840"/>
                  <a:pt x="205740" y="2054738"/>
                  <a:pt x="205740" y="3429000"/>
                </a:cubicBezTo>
                <a:cubicBezTo>
                  <a:pt x="205740" y="4803262"/>
                  <a:pt x="832684" y="6031161"/>
                  <a:pt x="1816283" y="6842530"/>
                </a:cubicBezTo>
                <a:lnTo>
                  <a:pt x="1835978"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pic>
        <p:nvPicPr>
          <p:cNvPr id="9" name="Picture 3" descr="Publicis Sapient Logo">
            <a:extLst>
              <a:ext uri="{FF2B5EF4-FFF2-40B4-BE49-F238E27FC236}">
                <a16:creationId xmlns:a16="http://schemas.microsoft.com/office/drawing/2014/main" id="{E1ED8175-0127-2F47-8796-C6899DDEA936}"/>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708479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343684"/>
          </a:xfrm>
        </p:spPr>
        <p:txBody>
          <a:bodyPr anchor="t" anchorCtr="0">
            <a:noAutofit/>
          </a:bodyPr>
          <a:lstStyle>
            <a:lvl1pPr algn="l">
              <a:lnSpc>
                <a:spcPct val="130000"/>
              </a:lnSpc>
              <a:defRPr sz="1900" b="1" i="0" spc="50" baseline="0">
                <a:solidFill>
                  <a:schemeClr val="accent1"/>
                </a:solidFill>
                <a:latin typeface="Futura Next DemiBold" panose="020B0602020204020303" pitchFamily="34" charset="77"/>
              </a:defRPr>
            </a:lvl1pPr>
          </a:lstStyle>
          <a:p>
            <a:r>
              <a:rPr lang="en-US" dirty="0"/>
              <a:t>Edit Master title style</a:t>
            </a:r>
          </a:p>
        </p:txBody>
      </p:sp>
      <p:sp>
        <p:nvSpPr>
          <p:cNvPr id="6" name="Text Placeholder 2">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307592"/>
            <a:ext cx="10817352" cy="4352544"/>
          </a:xfrm>
        </p:spPr>
        <p:txBody>
          <a:bodyPr anchor="ctr" anchorCtr="0"/>
          <a:lstStyle>
            <a:lvl1pPr>
              <a:buAutoNum type="arabicPeriod"/>
              <a:defRPr/>
            </a:lvl1pPr>
            <a:lvl3pPr>
              <a:buAutoNum type="arabicPeriod"/>
              <a:defRPr/>
            </a:lvl3pPr>
            <a:lvl4pPr>
              <a:buAutoNum type="arabicPeriod"/>
              <a:defRPr/>
            </a:lvl4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a:extLst>
              <a:ext uri="{FF2B5EF4-FFF2-40B4-BE49-F238E27FC236}">
                <a16:creationId xmlns:a16="http://schemas.microsoft.com/office/drawing/2014/main" id="{AF600E54-EBEC-644C-8B2B-2FB29174B9F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latin typeface="FuturaNext-Medium" panose="020B0602020204020303" pitchFamily="34" charset="77"/>
              </a:rPr>
              <a:pPr algn="r"/>
              <a:t>‹#›</a:t>
            </a:fld>
            <a:endParaRPr lang="en-US" sz="600" b="0" i="0" dirty="0">
              <a:latin typeface="FuturaNext-Medium" panose="020B0602020204020303" pitchFamily="34" charset="77"/>
            </a:endParaRPr>
          </a:p>
        </p:txBody>
      </p:sp>
    </p:spTree>
    <p:extLst>
      <p:ext uri="{BB962C8B-B14F-4D97-AF65-F5344CB8AC3E}">
        <p14:creationId xmlns:p14="http://schemas.microsoft.com/office/powerpoint/2010/main" val="780615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 Full Image">
    <p:spTree>
      <p:nvGrpSpPr>
        <p:cNvPr id="1" name=""/>
        <p:cNvGrpSpPr/>
        <p:nvPr/>
      </p:nvGrpSpPr>
      <p:grpSpPr>
        <a:xfrm>
          <a:off x="0" y="0"/>
          <a:ext cx="0" cy="0"/>
          <a:chOff x="0" y="0"/>
          <a:chExt cx="0" cy="0"/>
        </a:xfrm>
      </p:grpSpPr>
      <p:sp>
        <p:nvSpPr>
          <p:cNvPr id="5" name="Picture Placeholder" descr="Image Placeholder — Drag and Drop your image, choose from your Media library, or select the placeholder to upload an image from your device.">
            <a:extLst>
              <a:ext uri="{FF2B5EF4-FFF2-40B4-BE49-F238E27FC236}">
                <a16:creationId xmlns:a16="http://schemas.microsoft.com/office/drawing/2014/main" id="{A7EB8FB0-B730-6B46-AAE6-977071B06975}"/>
              </a:ext>
            </a:extLst>
          </p:cNvPr>
          <p:cNvSpPr>
            <a:spLocks noGrp="1"/>
          </p:cNvSpPr>
          <p:nvPr>
            <p:ph type="pic" sz="quarter" idx="11" hasCustomPrompt="1"/>
          </p:nvPr>
        </p:nvSpPr>
        <p:spPr>
          <a:xfrm>
            <a:off x="0" y="0"/>
            <a:ext cx="12207240"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343684"/>
          </a:xfrm>
        </p:spPr>
        <p:txBody>
          <a:bodyPr anchor="t" anchorCtr="0">
            <a:noAutofit/>
          </a:bodyPr>
          <a:lstStyle>
            <a:lvl1pPr algn="l">
              <a:lnSpc>
                <a:spcPct val="130000"/>
              </a:lnSpc>
              <a:defRPr sz="1900" b="1" i="0" spc="50" baseline="0">
                <a:solidFill>
                  <a:schemeClr val="accent1"/>
                </a:solidFill>
                <a:latin typeface="Futura Next DemiBold" panose="020B0602020204020303" pitchFamily="34" charset="77"/>
              </a:defRPr>
            </a:lvl1pPr>
          </a:lstStyle>
          <a:p>
            <a:r>
              <a:rPr lang="en-US" dirty="0"/>
              <a:t>Edit Master title style</a:t>
            </a:r>
          </a:p>
        </p:txBody>
      </p:sp>
      <p:sp>
        <p:nvSpPr>
          <p:cNvPr id="6" name="Text Placeholder 2">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307592"/>
            <a:ext cx="10817352" cy="4352544"/>
          </a:xfrm>
        </p:spPr>
        <p:txBody>
          <a:bodyPr anchor="ctr" anchorCtr="0"/>
          <a:lstStyle>
            <a:lvl1pPr>
              <a:buAutoNum type="arabicPeriod"/>
              <a:defRPr>
                <a:solidFill>
                  <a:schemeClr val="bg1"/>
                </a:solidFill>
              </a:defRPr>
            </a:lvl1pPr>
            <a:lvl2pPr>
              <a:defRPr>
                <a:solidFill>
                  <a:schemeClr val="bg1"/>
                </a:solidFill>
              </a:defRPr>
            </a:lvl2pPr>
            <a:lvl3pPr>
              <a:buAutoNum type="arabicPeriod"/>
              <a:defRPr>
                <a:solidFill>
                  <a:schemeClr val="bg1"/>
                </a:solidFill>
              </a:defRPr>
            </a:lvl3pPr>
            <a:lvl4pPr>
              <a:buAutoNum type="arabicPeriod"/>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a:extLst>
              <a:ext uri="{FF2B5EF4-FFF2-40B4-BE49-F238E27FC236}">
                <a16:creationId xmlns:a16="http://schemas.microsoft.com/office/drawing/2014/main" id="{1E3F254D-1233-9C4B-A978-627C34A8FDF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209603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4690872" cy="343684"/>
          </a:xfrm>
        </p:spPr>
        <p:txBody>
          <a:bodyPr anchor="t" anchorCtr="0">
            <a:noAutofit/>
          </a:bodyPr>
          <a:lstStyle>
            <a:lvl1pPr algn="l">
              <a:lnSpc>
                <a:spcPct val="130000"/>
              </a:lnSpc>
              <a:defRPr sz="1900" b="1" i="0" spc="50" baseline="0">
                <a:solidFill>
                  <a:schemeClr val="accent1"/>
                </a:solidFill>
                <a:latin typeface="Futura Next DemiBold" panose="020B0602020204020303" pitchFamily="34" charset="77"/>
              </a:defRPr>
            </a:lvl1pPr>
          </a:lstStyle>
          <a:p>
            <a:r>
              <a:rPr lang="en-US" dirty="0"/>
              <a:t>Edit Master title style</a:t>
            </a:r>
          </a:p>
        </p:txBody>
      </p:sp>
      <p:sp>
        <p:nvSpPr>
          <p:cNvPr id="6" name="Text Placeholder 2">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307592"/>
            <a:ext cx="4690872" cy="4352544"/>
          </a:xfrm>
        </p:spPr>
        <p:txBody>
          <a:bodyPr anchor="ctr" anchorCtr="0"/>
          <a:lstStyle>
            <a:lvl1pPr>
              <a:buAutoNum type="arabicPeriod"/>
              <a:defRPr/>
            </a:lvl1pPr>
            <a:lvl3pPr>
              <a:buAutoNum type="arabicPeriod"/>
              <a:defRPr/>
            </a:lvl3pPr>
            <a:lvl4pPr>
              <a:buAutoNum type="arabicPeriod"/>
              <a:defRPr/>
            </a:lvl4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descr="Image Placeholder — Drag and Drop your image, choose from your Media library, or select the placeholder to upload an image from your device.">
            <a:extLst>
              <a:ext uri="{FF2B5EF4-FFF2-40B4-BE49-F238E27FC236}">
                <a16:creationId xmlns:a16="http://schemas.microsoft.com/office/drawing/2014/main" id="{9AF324A3-A62A-6C4A-AD2B-3849FA3C2F7D}"/>
              </a:ext>
            </a:extLst>
          </p:cNvPr>
          <p:cNvSpPr>
            <a:spLocks noGrp="1"/>
          </p:cNvSpPr>
          <p:nvPr>
            <p:ph type="pic" sz="quarter" idx="14" hasCustomPrompt="1"/>
          </p:nvPr>
        </p:nvSpPr>
        <p:spPr>
          <a:xfrm>
            <a:off x="5867400" y="0"/>
            <a:ext cx="6324600" cy="6858000"/>
          </a:xfrm>
          <a:custGeom>
            <a:avLst/>
            <a:gdLst>
              <a:gd name="connsiteX0" fmla="*/ 516790 w 6324600"/>
              <a:gd name="connsiteY0" fmla="*/ 0 h 6858000"/>
              <a:gd name="connsiteX1" fmla="*/ 6324600 w 6324600"/>
              <a:gd name="connsiteY1" fmla="*/ 0 h 6858000"/>
              <a:gd name="connsiteX2" fmla="*/ 6324600 w 6324600"/>
              <a:gd name="connsiteY2" fmla="*/ 6858000 h 6858000"/>
              <a:gd name="connsiteX3" fmla="*/ 516790 w 6324600"/>
              <a:gd name="connsiteY3" fmla="*/ 6858000 h 6858000"/>
              <a:gd name="connsiteX4" fmla="*/ 364310 w 6324600"/>
              <a:gd name="connsiteY4" fmla="*/ 6321024 h 6858000"/>
              <a:gd name="connsiteX5" fmla="*/ 0 w 6324600"/>
              <a:gd name="connsiteY5" fmla="*/ 3429000 h 6858000"/>
              <a:gd name="connsiteX6" fmla="*/ 364311 w 6324600"/>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4600" h="6858000">
                <a:moveTo>
                  <a:pt x="516790" y="0"/>
                </a:moveTo>
                <a:lnTo>
                  <a:pt x="6324600" y="0"/>
                </a:lnTo>
                <a:lnTo>
                  <a:pt x="6324600"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Next-Medium" panose="020B0602020204020303" pitchFamily="34" charset="77"/>
                <a:cs typeface="Arial" panose="020B0604020202020204" pitchFamily="34" charset="0"/>
              </a:defRPr>
            </a:lvl1pPr>
          </a:lstStyle>
          <a:p>
            <a:r>
              <a:rPr lang="en-US" dirty="0"/>
              <a:t>Drag and drop image or select icon to add</a:t>
            </a:r>
          </a:p>
        </p:txBody>
      </p:sp>
      <p:sp>
        <p:nvSpPr>
          <p:cNvPr id="7" name="Slide Number">
            <a:extLst>
              <a:ext uri="{FF2B5EF4-FFF2-40B4-BE49-F238E27FC236}">
                <a16:creationId xmlns:a16="http://schemas.microsoft.com/office/drawing/2014/main" id="{EE0DB684-19BD-C745-BF21-9EA3998D095F}"/>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8438105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1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9"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theme" Target="../theme/theme7.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41.xml"/><Relationship Id="rId2" Type="http://schemas.openxmlformats.org/officeDocument/2006/relationships/slideLayout" Target="../slideLayouts/slideLayout40.xml"/><Relationship Id="rId1" Type="http://schemas.openxmlformats.org/officeDocument/2006/relationships/slideLayout" Target="../slideLayouts/slideLayout39.xml"/><Relationship Id="rId4" Type="http://schemas.openxmlformats.org/officeDocument/2006/relationships/theme" Target="../theme/theme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dirty="0"/>
              <a:t>Edit Master title style</a:t>
            </a:r>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D1B4FED0-E9AE-EB45-B8EA-D99C685DB8A7}"/>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227418649"/>
      </p:ext>
    </p:extLst>
  </p:cSld>
  <p:clrMap bg1="lt1" tx1="dk1" bg2="lt2" tx2="dk2" accent1="accent1" accent2="accent2" accent3="accent3" accent4="accent4" accent5="accent5" accent6="accent6" hlink="hlink" folHlink="folHlink"/>
  <p:sldLayoutIdLst>
    <p:sldLayoutId id="2147483651" r:id="rId1"/>
    <p:sldLayoutId id="2147483652" r:id="rId2"/>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0" algn="l" defTabSz="914400" rtl="0" eaLnBrk="1" latinLnBrk="0" hangingPunct="1">
        <a:lnSpc>
          <a:spcPct val="130000"/>
        </a:lnSpc>
        <a:spcBef>
          <a:spcPts val="1000"/>
        </a:spcBef>
        <a:buFontTx/>
        <a:buNone/>
        <a:defRPr sz="18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dirty="0"/>
              <a:t>Edit Master title style</a:t>
            </a:r>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5B26F31D-E842-F94E-B01A-672580FAE96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5159075"/>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7" r:id="rId3"/>
    <p:sldLayoutId id="2147483658" r:id="rId4"/>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0" algn="l" defTabSz="914400" rtl="0" eaLnBrk="1" latinLnBrk="0" hangingPunct="1">
        <a:lnSpc>
          <a:spcPct val="130000"/>
        </a:lnSpc>
        <a:spcBef>
          <a:spcPts val="1000"/>
        </a:spcBef>
        <a:buFontTx/>
        <a:buNone/>
        <a:defRPr sz="18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F956D247-3C63-4B4D-9D8E-FC3B25350A4A}"/>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3897208"/>
      </p:ext>
    </p:extLst>
  </p:cSld>
  <p:clrMap bg1="lt1" tx1="dk1" bg2="lt2" tx2="dk2" accent1="accent1" accent2="accent2" accent3="accent3" accent4="accent4" accent5="accent5" accent6="accent6" hlink="hlink" folHlink="folHlink"/>
  <p:sldLayoutIdLst>
    <p:sldLayoutId id="2147483660" r:id="rId1"/>
    <p:sldLayoutId id="2147483671" r:id="rId2"/>
    <p:sldLayoutId id="2147483672"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342900" algn="l" defTabSz="914400" rtl="0" eaLnBrk="1" latinLnBrk="0" hangingPunct="1">
        <a:lnSpc>
          <a:spcPct val="170000"/>
        </a:lnSpc>
        <a:spcBef>
          <a:spcPts val="0"/>
        </a:spcBef>
        <a:buFont typeface="+mj-lt"/>
        <a:buAutoNum type="arabicPeriod"/>
        <a:defRPr sz="1800" b="0" i="0" kern="1200">
          <a:solidFill>
            <a:schemeClr val="tx1"/>
          </a:solidFill>
          <a:latin typeface="Futura Next Book" panose="020B0502020204020303" pitchFamily="34" charset="77"/>
          <a:ea typeface="+mn-ea"/>
          <a:cs typeface="+mn-cs"/>
        </a:defRPr>
      </a:lvl1pPr>
      <a:lvl2pPr marL="690563" indent="-342900" algn="l" defTabSz="914400" rtl="0" eaLnBrk="1" latinLnBrk="0" hangingPunct="1">
        <a:lnSpc>
          <a:spcPct val="1700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2pPr>
      <a:lvl3pPr marL="1031875" indent="-341313" algn="l" defTabSz="914400" rtl="0" eaLnBrk="1" latinLnBrk="0" hangingPunct="1">
        <a:lnSpc>
          <a:spcPct val="1700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3pPr>
      <a:lvl4pPr marL="1373188" indent="-341313" algn="l" defTabSz="914400" rtl="0" eaLnBrk="1" latinLnBrk="0" hangingPunct="1">
        <a:lnSpc>
          <a:spcPct val="1700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4pPr>
      <a:lvl5pPr marL="1714500" indent="-341313" algn="l" defTabSz="914400" rtl="0" eaLnBrk="1" latinLnBrk="0" hangingPunct="1">
        <a:lnSpc>
          <a:spcPct val="1700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userDrawn="1">
          <p15:clr>
            <a:srgbClr val="F26B43"/>
          </p15:clr>
        </p15:guide>
        <p15:guide id="2" pos="432" userDrawn="1">
          <p15:clr>
            <a:srgbClr val="F26B43"/>
          </p15:clr>
        </p15:guide>
        <p15:guide id="3" pos="7248" userDrawn="1">
          <p15:clr>
            <a:srgbClr val="F26B43"/>
          </p15:clr>
        </p15:guide>
        <p15:guide id="4" pos="768" userDrawn="1">
          <p15:clr>
            <a:srgbClr val="F26B43"/>
          </p15:clr>
        </p15:guide>
        <p15:guide id="5" pos="1008" userDrawn="1">
          <p15:clr>
            <a:srgbClr val="F26B43"/>
          </p15:clr>
        </p15:guide>
        <p15:guide id="6" pos="1368" userDrawn="1">
          <p15:clr>
            <a:srgbClr val="F26B43"/>
          </p15:clr>
        </p15:guide>
        <p15:guide id="7" pos="1608" userDrawn="1">
          <p15:clr>
            <a:srgbClr val="F26B43"/>
          </p15:clr>
        </p15:guide>
        <p15:guide id="8" pos="1944" userDrawn="1">
          <p15:clr>
            <a:srgbClr val="F26B43"/>
          </p15:clr>
        </p15:guide>
        <p15:guide id="9" pos="2184" userDrawn="1">
          <p15:clr>
            <a:srgbClr val="F26B43"/>
          </p15:clr>
        </p15:guide>
        <p15:guide id="10" pos="2544" userDrawn="1">
          <p15:clr>
            <a:srgbClr val="F26B43"/>
          </p15:clr>
        </p15:guide>
        <p15:guide id="11" pos="2784" userDrawn="1">
          <p15:clr>
            <a:srgbClr val="F26B43"/>
          </p15:clr>
        </p15:guide>
        <p15:guide id="12" pos="3120" userDrawn="1">
          <p15:clr>
            <a:srgbClr val="F26B43"/>
          </p15:clr>
        </p15:guide>
        <p15:guide id="13" pos="3360" userDrawn="1">
          <p15:clr>
            <a:srgbClr val="F26B43"/>
          </p15:clr>
        </p15:guide>
        <p15:guide id="14" pos="3720" userDrawn="1">
          <p15:clr>
            <a:srgbClr val="F26B43"/>
          </p15:clr>
        </p15:guide>
        <p15:guide id="15" pos="3960" userDrawn="1">
          <p15:clr>
            <a:srgbClr val="F26B43"/>
          </p15:clr>
        </p15:guide>
        <p15:guide id="16" pos="4320" userDrawn="1">
          <p15:clr>
            <a:srgbClr val="F26B43"/>
          </p15:clr>
        </p15:guide>
        <p15:guide id="17" pos="4560" userDrawn="1">
          <p15:clr>
            <a:srgbClr val="F26B43"/>
          </p15:clr>
        </p15:guide>
        <p15:guide id="18" pos="4896" userDrawn="1">
          <p15:clr>
            <a:srgbClr val="F26B43"/>
          </p15:clr>
        </p15:guide>
        <p15:guide id="19" pos="5136" userDrawn="1">
          <p15:clr>
            <a:srgbClr val="F26B43"/>
          </p15:clr>
        </p15:guide>
        <p15:guide id="20" pos="5496" userDrawn="1">
          <p15:clr>
            <a:srgbClr val="F26B43"/>
          </p15:clr>
        </p15:guide>
        <p15:guide id="21" pos="5736" userDrawn="1">
          <p15:clr>
            <a:srgbClr val="F26B43"/>
          </p15:clr>
        </p15:guide>
        <p15:guide id="22" pos="6072" userDrawn="1">
          <p15:clr>
            <a:srgbClr val="F26B43"/>
          </p15:clr>
        </p15:guide>
        <p15:guide id="23" pos="6312" userDrawn="1">
          <p15:clr>
            <a:srgbClr val="F26B43"/>
          </p15:clr>
        </p15:guide>
        <p15:guide id="24" pos="6672" userDrawn="1">
          <p15:clr>
            <a:srgbClr val="F26B43"/>
          </p15:clr>
        </p15:guide>
        <p15:guide id="25" pos="6912" userDrawn="1">
          <p15:clr>
            <a:srgbClr val="F26B43"/>
          </p15:clr>
        </p15:guide>
        <p15:guide id="26" orient="horz" pos="388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DE71633F-89C2-D443-A783-E6D80E402F40}"/>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90754725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6"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342900" indent="-342900" algn="l" defTabSz="914400" rtl="0" eaLnBrk="1" latinLnBrk="0" hangingPunct="1">
        <a:lnSpc>
          <a:spcPct val="1300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4" name="Slide Number Placeholder 3">
            <a:extLst>
              <a:ext uri="{FF2B5EF4-FFF2-40B4-BE49-F238E27FC236}">
                <a16:creationId xmlns:a16="http://schemas.microsoft.com/office/drawing/2014/main" id="{B9E9B580-C7EC-734A-A84D-D97940BC18C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551182555"/>
      </p:ext>
    </p:extLst>
  </p:cSld>
  <p:clrMap bg1="lt1" tx1="dk1" bg2="lt2" tx2="dk2" accent1="accent1" accent2="accent2" accent3="accent3" accent4="accent4" accent5="accent5" accent6="accent6" hlink="hlink" folHlink="folHlink"/>
  <p:sldLayoutIdLst>
    <p:sldLayoutId id="2147483731" r:id="rId1"/>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mj-lt"/>
          <a:ea typeface="+mj-ea"/>
          <a:cs typeface="+mj-cs"/>
        </a:defRPr>
      </a:lvl1pPr>
    </p:titleStyle>
    <p:bodyStyle>
      <a:lvl1pPr marL="0" indent="0" algn="l" defTabSz="914400" rtl="0" eaLnBrk="1" latinLnBrk="0" hangingPunct="1">
        <a:lnSpc>
          <a:spcPct val="130000"/>
        </a:lnSpc>
        <a:spcBef>
          <a:spcPts val="0"/>
        </a:spcBef>
        <a:buFontTx/>
        <a:buNone/>
        <a:defRPr sz="1800" kern="1200">
          <a:solidFill>
            <a:schemeClr val="tx1"/>
          </a:solidFill>
          <a:latin typeface="+mn-lt"/>
          <a:ea typeface="+mn-ea"/>
          <a:cs typeface="+mn-cs"/>
        </a:defRPr>
      </a:lvl1pPr>
      <a:lvl2pPr marL="690563" indent="-342900"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61A8965C-3ACE-0E4F-B84D-EFEBB77BE1BD}"/>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48973778"/>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725" r:id="rId3"/>
    <p:sldLayoutId id="2147483726" r:id="rId4"/>
    <p:sldLayoutId id="2147483722" r:id="rId5"/>
    <p:sldLayoutId id="2147483723" r:id="rId6"/>
    <p:sldLayoutId id="2147483719" r:id="rId7"/>
    <p:sldLayoutId id="2147483720" r:id="rId8"/>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342900" indent="-342900" algn="l" defTabSz="914400" rtl="0" eaLnBrk="1" latinLnBrk="0" hangingPunct="1">
        <a:lnSpc>
          <a:spcPct val="1300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BBAB617C-A7C6-DE47-AB0D-FADBA2CA125B}"/>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3539961"/>
      </p:ext>
    </p:extLst>
  </p:cSld>
  <p:clrMap bg1="lt1" tx1="dk1" bg2="lt2" tx2="dk2" accent1="accent1" accent2="accent2" accent3="accent3" accent4="accent4" accent5="accent5" accent6="accent6" hlink="hlink" folHlink="folHlink"/>
  <p:sldLayoutIdLst>
    <p:sldLayoutId id="2147483692" r:id="rId1"/>
    <p:sldLayoutId id="2147483700" r:id="rId2"/>
    <p:sldLayoutId id="2147483717" r:id="rId3"/>
    <p:sldLayoutId id="2147483733" r:id="rId4"/>
    <p:sldLayoutId id="2147483702" r:id="rId5"/>
    <p:sldLayoutId id="2147483718" r:id="rId6"/>
    <p:sldLayoutId id="2147483701" r:id="rId7"/>
    <p:sldLayoutId id="2147483708" r:id="rId8"/>
    <p:sldLayoutId id="2147483706" r:id="rId9"/>
    <p:sldLayoutId id="2147483703" r:id="rId10"/>
    <p:sldLayoutId id="2147483728" r:id="rId11"/>
    <p:sldLayoutId id="2147483704" r:id="rId12"/>
    <p:sldLayoutId id="2147483738" r:id="rId13"/>
    <p:sldLayoutId id="2147483739" r:id="rId14"/>
    <p:sldLayoutId id="2147483736" r:id="rId15"/>
    <p:sldLayoutId id="2147483734" r:id="rId16"/>
    <p:sldLayoutId id="2147483709" r:id="rId17"/>
  </p:sldLayoutIdLst>
  <p:hf hdr="0" ftr="0" dt="0"/>
  <p:txStyles>
    <p:titleStyle>
      <a:lvl1pPr algn="l" defTabSz="914400" rtl="0" eaLnBrk="1" latinLnBrk="0" hangingPunct="1">
        <a:lnSpc>
          <a:spcPct val="11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0" algn="l" defTabSz="914400" rtl="0" eaLnBrk="1" latinLnBrk="0" hangingPunct="1">
        <a:lnSpc>
          <a:spcPct val="130000"/>
        </a:lnSpc>
        <a:spcBef>
          <a:spcPts val="0"/>
        </a:spcBef>
        <a:buFontTx/>
        <a:buNone/>
        <a:defRPr sz="1800" kern="1200">
          <a:solidFill>
            <a:schemeClr val="tx1"/>
          </a:solidFill>
          <a:latin typeface="+mn-lt"/>
          <a:ea typeface="+mn-ea"/>
          <a:cs typeface="+mn-cs"/>
        </a:defRPr>
      </a:lvl1pPr>
      <a:lvl2pPr marL="171450" indent="-16510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2pPr>
      <a:lvl3pPr marL="342900" indent="-17145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3pPr>
      <a:lvl4pPr marL="514350" indent="-17145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4pPr>
      <a:lvl5pPr marL="685800" indent="-17145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26" orient="horz" pos="3888">
          <p15:clr>
            <a:srgbClr val="F26B43"/>
          </p15:clr>
        </p15:guide>
        <p15:guide id="27" pos="7248" userDrawn="1">
          <p15:clr>
            <a:srgbClr val="F26B43"/>
          </p15:clr>
        </p15:guide>
        <p15:guide id="28" orient="horz" pos="2160" userDrawn="1">
          <p15:clr>
            <a:srgbClr val="F26B43"/>
          </p15:clr>
        </p15:guide>
        <p15:guide id="29" pos="3840"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87805E49-DA53-814D-A542-A53F9A98FD7E}"/>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53533202"/>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35"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32.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8/10/relationships/comments" Target="../comments/modernComment_157_A4F6956F.xml"/><Relationship Id="rId1" Type="http://schemas.openxmlformats.org/officeDocument/2006/relationships/slideLayout" Target="../slideLayouts/slideLayout36.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36.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sharpenSoften amount="30000"/>
                    </a14:imgEffect>
                    <a14:imgEffect>
                      <a14:colorTemperature colorTemp="7492"/>
                    </a14:imgEffect>
                    <a14:imgEffect>
                      <a14:saturation sat="86000"/>
                    </a14:imgEffect>
                    <a14:imgEffect>
                      <a14:brightnessContrast bright="-53000" contrast="-10000"/>
                    </a14:imgEffect>
                  </a14:imgLayer>
                </a14:imgProps>
              </a:ext>
            </a:extLst>
          </a:blip>
          <a:srcRect/>
          <a:stretch>
            <a:fillRect t="-7000" b="-7000"/>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0E0723C-6836-D058-D6A6-26D7A56708B2}"/>
              </a:ext>
            </a:extLst>
          </p:cNvPr>
          <p:cNvSpPr txBox="1">
            <a:spLocks/>
          </p:cNvSpPr>
          <p:nvPr/>
        </p:nvSpPr>
        <p:spPr>
          <a:xfrm>
            <a:off x="2001520" y="2862563"/>
            <a:ext cx="8183880" cy="566437"/>
          </a:xfrm>
          <a:prstGeom prst="rect">
            <a:avLst/>
          </a:prstGeom>
        </p:spPr>
        <p:txBody>
          <a:bodyPr vert="horz" lIns="0" tIns="0" rIns="0" bIns="0" rtlCol="0" anchor="t" anchorCtr="0">
            <a:noAutofit/>
          </a:bodyPr>
          <a:lstStyle>
            <a:lvl1pPr algn="l" defTabSz="914400" rtl="0" eaLnBrk="1" latinLnBrk="0" hangingPunct="1">
              <a:lnSpc>
                <a:spcPct val="110000"/>
              </a:lnSpc>
              <a:spcBef>
                <a:spcPct val="0"/>
              </a:spcBef>
              <a:buNone/>
              <a:defRPr sz="2300" b="0" i="0" kern="1200">
                <a:solidFill>
                  <a:schemeClr val="tx1"/>
                </a:solidFill>
                <a:latin typeface="FuturaNext-Medium" panose="020B0602020204020303" pitchFamily="34" charset="77"/>
                <a:ea typeface="+mj-ea"/>
                <a:cs typeface="+mj-cs"/>
              </a:defRPr>
            </a:lvl1pPr>
          </a:lstStyle>
          <a:p>
            <a:pPr algn="ctr"/>
            <a:r>
              <a:rPr lang="en-US" sz="3200" dirty="0">
                <a:solidFill>
                  <a:schemeClr val="bg1"/>
                </a:solidFill>
              </a:rPr>
              <a:t>EMPLOYEE PERFORMANCE ANALYSIS</a:t>
            </a:r>
          </a:p>
        </p:txBody>
      </p:sp>
      <p:sp>
        <p:nvSpPr>
          <p:cNvPr id="9" name="Text Placeholder 3">
            <a:extLst>
              <a:ext uri="{FF2B5EF4-FFF2-40B4-BE49-F238E27FC236}">
                <a16:creationId xmlns:a16="http://schemas.microsoft.com/office/drawing/2014/main" id="{04DBCA27-E5BA-1463-7821-F53ABDDFB51C}"/>
              </a:ext>
            </a:extLst>
          </p:cNvPr>
          <p:cNvSpPr txBox="1">
            <a:spLocks/>
          </p:cNvSpPr>
          <p:nvPr/>
        </p:nvSpPr>
        <p:spPr>
          <a:xfrm>
            <a:off x="7998460" y="5695789"/>
            <a:ext cx="4373880" cy="566437"/>
          </a:xfrm>
          <a:prstGeom prst="rect">
            <a:avLst/>
          </a:prstGeom>
        </p:spPr>
        <p:txBody>
          <a:bodyPr>
            <a:noAutofit/>
          </a:bodyPr>
          <a:lstStyle>
            <a:lvl1pPr marL="0" indent="0" algn="l" defTabSz="914400" rtl="0" eaLnBrk="1" latinLnBrk="0" hangingPunct="1">
              <a:lnSpc>
                <a:spcPct val="130000"/>
              </a:lnSpc>
              <a:spcBef>
                <a:spcPts val="1000"/>
              </a:spcBef>
              <a:buFontTx/>
              <a:buNone/>
              <a:defRPr sz="18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20000"/>
              </a:lnSpc>
            </a:pPr>
            <a:r>
              <a:rPr lang="en-US" sz="2800" dirty="0">
                <a:solidFill>
                  <a:schemeClr val="accent1"/>
                </a:solidFill>
              </a:rPr>
              <a:t>Palak Chaudhry</a:t>
            </a:r>
          </a:p>
        </p:txBody>
      </p:sp>
    </p:spTree>
    <p:extLst>
      <p:ext uri="{BB962C8B-B14F-4D97-AF65-F5344CB8AC3E}">
        <p14:creationId xmlns:p14="http://schemas.microsoft.com/office/powerpoint/2010/main" val="456846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9F12897C-AC43-96C7-B1F8-EF7E740D31A1}"/>
              </a:ext>
            </a:extLst>
          </p:cNvPr>
          <p:cNvSpPr/>
          <p:nvPr/>
        </p:nvSpPr>
        <p:spPr>
          <a:xfrm>
            <a:off x="853440" y="259080"/>
            <a:ext cx="10485120" cy="62484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rPr>
              <a:t>FEATURE SELECTION</a:t>
            </a:r>
          </a:p>
        </p:txBody>
      </p:sp>
      <p:sp>
        <p:nvSpPr>
          <p:cNvPr id="5" name="Round Same-side Corner of Rectangle 4">
            <a:extLst>
              <a:ext uri="{FF2B5EF4-FFF2-40B4-BE49-F238E27FC236}">
                <a16:creationId xmlns:a16="http://schemas.microsoft.com/office/drawing/2014/main" id="{7BE38907-71F1-3D36-763C-A61E4F9B40D0}"/>
              </a:ext>
            </a:extLst>
          </p:cNvPr>
          <p:cNvSpPr/>
          <p:nvPr/>
        </p:nvSpPr>
        <p:spPr>
          <a:xfrm>
            <a:off x="853440" y="1198880"/>
            <a:ext cx="3413760" cy="2113280"/>
          </a:xfrm>
          <a:prstGeom prst="round2Same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a:solidFill>
                  <a:schemeClr val="accent2">
                    <a:lumMod val="50000"/>
                  </a:schemeClr>
                </a:solidFill>
              </a:rPr>
              <a:t>NUMERICAL WITH CONTINUOUS FEATURES</a:t>
            </a:r>
          </a:p>
        </p:txBody>
      </p:sp>
      <p:sp>
        <p:nvSpPr>
          <p:cNvPr id="7" name="Round Same-side Corner of Rectangle 6">
            <a:extLst>
              <a:ext uri="{FF2B5EF4-FFF2-40B4-BE49-F238E27FC236}">
                <a16:creationId xmlns:a16="http://schemas.microsoft.com/office/drawing/2014/main" id="{59DC5D1D-8F5A-8F4A-3C79-B8F3ABD5FA66}"/>
              </a:ext>
            </a:extLst>
          </p:cNvPr>
          <p:cNvSpPr/>
          <p:nvPr/>
        </p:nvSpPr>
        <p:spPr>
          <a:xfrm>
            <a:off x="7924802" y="1198880"/>
            <a:ext cx="3413760" cy="2113280"/>
          </a:xfrm>
          <a:prstGeom prst="round2Same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a:solidFill>
                  <a:schemeClr val="accent4">
                    <a:lumMod val="50000"/>
                  </a:schemeClr>
                </a:solidFill>
              </a:rPr>
              <a:t>NUMERICAL WITH CATEGORICAL FEATURES</a:t>
            </a:r>
          </a:p>
        </p:txBody>
      </p:sp>
      <p:sp>
        <p:nvSpPr>
          <p:cNvPr id="9" name="TextBox 8">
            <a:extLst>
              <a:ext uri="{FF2B5EF4-FFF2-40B4-BE49-F238E27FC236}">
                <a16:creationId xmlns:a16="http://schemas.microsoft.com/office/drawing/2014/main" id="{E9865F43-F09B-8293-8B07-E5A61C1107D7}"/>
              </a:ext>
            </a:extLst>
          </p:cNvPr>
          <p:cNvSpPr txBox="1"/>
          <p:nvPr/>
        </p:nvSpPr>
        <p:spPr>
          <a:xfrm>
            <a:off x="1097280" y="2063413"/>
            <a:ext cx="2926080"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a:latin typeface="Futura Next Light" panose="020B0402020204020303" pitchFamily="34" charset="77"/>
              </a:rPr>
              <a:t>Pearson’s correlation</a:t>
            </a:r>
          </a:p>
          <a:p>
            <a:pPr marL="285750" indent="-285750">
              <a:buFont typeface="Arial" panose="020B0604020202020204" pitchFamily="34" charset="0"/>
              <a:buChar char="•"/>
            </a:pPr>
            <a:endParaRPr lang="en-US" sz="1400" dirty="0">
              <a:latin typeface="Futura Next Light" panose="020B0402020204020303" pitchFamily="34" charset="77"/>
            </a:endParaRPr>
          </a:p>
          <a:p>
            <a:pPr marL="285750" indent="-285750">
              <a:buFont typeface="Arial" panose="020B0604020202020204" pitchFamily="34" charset="0"/>
              <a:buChar char="•"/>
            </a:pPr>
            <a:endParaRPr lang="en-US" sz="1400" dirty="0">
              <a:latin typeface="Futura Next Light" panose="020B0402020204020303" pitchFamily="34" charset="77"/>
            </a:endParaRPr>
          </a:p>
          <a:p>
            <a:pPr marL="285750" indent="-285750">
              <a:buFont typeface="Arial" panose="020B0604020202020204" pitchFamily="34" charset="0"/>
              <a:buChar char="•"/>
            </a:pPr>
            <a:r>
              <a:rPr lang="en-US" sz="1400" dirty="0">
                <a:latin typeface="Futura Next Light" panose="020B0402020204020303" pitchFamily="34" charset="77"/>
              </a:rPr>
              <a:t>All features with values &gt; |0.1|</a:t>
            </a:r>
          </a:p>
        </p:txBody>
      </p:sp>
      <p:sp>
        <p:nvSpPr>
          <p:cNvPr id="10" name="TextBox 9">
            <a:extLst>
              <a:ext uri="{FF2B5EF4-FFF2-40B4-BE49-F238E27FC236}">
                <a16:creationId xmlns:a16="http://schemas.microsoft.com/office/drawing/2014/main" id="{0BC19FF3-3EB6-361A-0764-2A8B367C0CD7}"/>
              </a:ext>
            </a:extLst>
          </p:cNvPr>
          <p:cNvSpPr txBox="1"/>
          <p:nvPr/>
        </p:nvSpPr>
        <p:spPr>
          <a:xfrm>
            <a:off x="8168642" y="2063413"/>
            <a:ext cx="2926080"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a:latin typeface="Futura Next Light" panose="020B0402020204020303" pitchFamily="34" charset="77"/>
              </a:rPr>
              <a:t>ANOVA (Analysis Of Variance)</a:t>
            </a:r>
          </a:p>
          <a:p>
            <a:endParaRPr lang="en-US" sz="1400" dirty="0">
              <a:latin typeface="Futura Next Light" panose="020B0402020204020303" pitchFamily="34" charset="77"/>
            </a:endParaRPr>
          </a:p>
          <a:p>
            <a:pPr marL="285750" indent="-285750">
              <a:buFont typeface="Arial" panose="020B0604020202020204" pitchFamily="34" charset="0"/>
              <a:buChar char="•"/>
            </a:pPr>
            <a:endParaRPr lang="en-US" sz="1400" dirty="0">
              <a:latin typeface="Futura Next Light" panose="020B0402020204020303" pitchFamily="34" charset="77"/>
            </a:endParaRPr>
          </a:p>
          <a:p>
            <a:pPr marL="285750" indent="-285750">
              <a:buFont typeface="Arial" panose="020B0604020202020204" pitchFamily="34" charset="0"/>
              <a:buChar char="•"/>
            </a:pPr>
            <a:r>
              <a:rPr lang="en-US" sz="1400" dirty="0">
                <a:latin typeface="Futura Next Light" panose="020B0402020204020303" pitchFamily="34" charset="77"/>
              </a:rPr>
              <a:t>All features with p-value &lt; 0.05</a:t>
            </a:r>
          </a:p>
        </p:txBody>
      </p:sp>
      <p:pic>
        <p:nvPicPr>
          <p:cNvPr id="12" name="Picture 11">
            <a:extLst>
              <a:ext uri="{FF2B5EF4-FFF2-40B4-BE49-F238E27FC236}">
                <a16:creationId xmlns:a16="http://schemas.microsoft.com/office/drawing/2014/main" id="{69736CA8-A85E-D7A6-148B-143BF083FDBE}"/>
              </a:ext>
            </a:extLst>
          </p:cNvPr>
          <p:cNvPicPr>
            <a:picLocks noChangeAspect="1"/>
          </p:cNvPicPr>
          <p:nvPr/>
        </p:nvPicPr>
        <p:blipFill rotWithShape="1">
          <a:blip r:embed="rId3"/>
          <a:srcRect l="25463" t="66371" r="48518" b="8889"/>
          <a:stretch/>
        </p:blipFill>
        <p:spPr>
          <a:xfrm>
            <a:off x="7924802" y="3428999"/>
            <a:ext cx="3413758" cy="2028817"/>
          </a:xfrm>
          <a:prstGeom prst="rect">
            <a:avLst/>
          </a:prstGeom>
        </p:spPr>
      </p:pic>
      <p:pic>
        <p:nvPicPr>
          <p:cNvPr id="16" name="Picture 15" descr="Graphical user interface, application&#10;&#10;Description automatically generated">
            <a:extLst>
              <a:ext uri="{FF2B5EF4-FFF2-40B4-BE49-F238E27FC236}">
                <a16:creationId xmlns:a16="http://schemas.microsoft.com/office/drawing/2014/main" id="{2BAE7073-3B9C-F8CF-1B00-822B8E1CA800}"/>
              </a:ext>
            </a:extLst>
          </p:cNvPr>
          <p:cNvPicPr>
            <a:picLocks noChangeAspect="1"/>
          </p:cNvPicPr>
          <p:nvPr/>
        </p:nvPicPr>
        <p:blipFill rotWithShape="1">
          <a:blip r:embed="rId4"/>
          <a:srcRect l="28796" t="42519" r="24630" b="39097"/>
          <a:stretch/>
        </p:blipFill>
        <p:spPr>
          <a:xfrm>
            <a:off x="142002" y="3516156"/>
            <a:ext cx="6136880" cy="1513990"/>
          </a:xfrm>
          <a:prstGeom prst="rect">
            <a:avLst/>
          </a:prstGeom>
        </p:spPr>
      </p:pic>
      <p:sp>
        <p:nvSpPr>
          <p:cNvPr id="27" name="Rectangle 26">
            <a:extLst>
              <a:ext uri="{FF2B5EF4-FFF2-40B4-BE49-F238E27FC236}">
                <a16:creationId xmlns:a16="http://schemas.microsoft.com/office/drawing/2014/main" id="{EE136DD0-131A-9D62-2B49-A87A318AB91C}"/>
              </a:ext>
            </a:extLst>
          </p:cNvPr>
          <p:cNvSpPr/>
          <p:nvPr/>
        </p:nvSpPr>
        <p:spPr>
          <a:xfrm>
            <a:off x="1757680" y="3428999"/>
            <a:ext cx="304800" cy="165115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0628551-8754-B3CA-EE14-102E002099EC}"/>
              </a:ext>
            </a:extLst>
          </p:cNvPr>
          <p:cNvSpPr/>
          <p:nvPr/>
        </p:nvSpPr>
        <p:spPr>
          <a:xfrm>
            <a:off x="3393203" y="3428999"/>
            <a:ext cx="304800" cy="165115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4FFCC72-A898-E3A7-C6DD-17FFB329B942}"/>
              </a:ext>
            </a:extLst>
          </p:cNvPr>
          <p:cNvSpPr/>
          <p:nvPr/>
        </p:nvSpPr>
        <p:spPr>
          <a:xfrm>
            <a:off x="4460240" y="3428998"/>
            <a:ext cx="1371600" cy="165115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B95DAB29-85BF-F5C3-A2FD-302B94A06D68}"/>
              </a:ext>
            </a:extLst>
          </p:cNvPr>
          <p:cNvSpPr/>
          <p:nvPr/>
        </p:nvSpPr>
        <p:spPr>
          <a:xfrm rot="16200000">
            <a:off x="9414474" y="2820628"/>
            <a:ext cx="347905" cy="3215793"/>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B48970C-9D72-B9E9-C6D9-D13858043FF7}"/>
              </a:ext>
            </a:extLst>
          </p:cNvPr>
          <p:cNvSpPr/>
          <p:nvPr/>
        </p:nvSpPr>
        <p:spPr>
          <a:xfrm rot="16200000">
            <a:off x="9471662" y="3305483"/>
            <a:ext cx="233531" cy="321579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7623535"/>
      </p:ext>
    </p:extLst>
  </p:cSld>
  <p:clrMapOvr>
    <a:masterClrMapping/>
  </p:clrMapOvr>
  <p:extLst>
    <p:ext uri="{6950BFC3-D8DA-4A85-94F7-54DA5524770B}">
      <p188:commentRel xmlns:p188="http://schemas.microsoft.com/office/powerpoint/2018/8/main" r:id="rId2"/>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9F12897C-AC43-96C7-B1F8-EF7E740D31A1}"/>
              </a:ext>
            </a:extLst>
          </p:cNvPr>
          <p:cNvSpPr/>
          <p:nvPr/>
        </p:nvSpPr>
        <p:spPr>
          <a:xfrm>
            <a:off x="853440" y="259080"/>
            <a:ext cx="10485120" cy="62484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rPr>
              <a:t>MODEL SELECTION – RANDOM FOREST CLASSIFIER</a:t>
            </a:r>
          </a:p>
        </p:txBody>
      </p:sp>
      <p:pic>
        <p:nvPicPr>
          <p:cNvPr id="3" name="Picture 2" descr="Diagram&#10;&#10;Description automatically generated with medium confidence">
            <a:extLst>
              <a:ext uri="{FF2B5EF4-FFF2-40B4-BE49-F238E27FC236}">
                <a16:creationId xmlns:a16="http://schemas.microsoft.com/office/drawing/2014/main" id="{DE97A63D-E2A4-85C0-68CD-66556BB1B28F}"/>
              </a:ext>
            </a:extLst>
          </p:cNvPr>
          <p:cNvPicPr>
            <a:picLocks noChangeAspect="1"/>
          </p:cNvPicPr>
          <p:nvPr/>
        </p:nvPicPr>
        <p:blipFill>
          <a:blip r:embed="rId2"/>
          <a:stretch>
            <a:fillRect/>
          </a:stretch>
        </p:blipFill>
        <p:spPr>
          <a:xfrm>
            <a:off x="721465" y="2145216"/>
            <a:ext cx="3945466" cy="4005473"/>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0FADF554-91E6-456F-A22F-F517CCC08F5A}"/>
              </a:ext>
            </a:extLst>
          </p:cNvPr>
          <p:cNvPicPr>
            <a:picLocks noChangeAspect="1"/>
          </p:cNvPicPr>
          <p:nvPr/>
        </p:nvPicPr>
        <p:blipFill rotWithShape="1">
          <a:blip r:embed="rId3"/>
          <a:srcRect l="20709" t="25714" r="39187" b="66786"/>
          <a:stretch/>
        </p:blipFill>
        <p:spPr>
          <a:xfrm>
            <a:off x="2567133" y="1045678"/>
            <a:ext cx="7057734" cy="824930"/>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958717E9-0D93-E9D3-B00A-AA688B7A0F11}"/>
              </a:ext>
            </a:extLst>
          </p:cNvPr>
          <p:cNvPicPr>
            <a:picLocks noChangeAspect="1"/>
          </p:cNvPicPr>
          <p:nvPr/>
        </p:nvPicPr>
        <p:blipFill rotWithShape="1">
          <a:blip r:embed="rId4"/>
          <a:srcRect l="25890" t="43051" r="24705" b="15997"/>
          <a:stretch/>
        </p:blipFill>
        <p:spPr>
          <a:xfrm>
            <a:off x="5439266" y="3914781"/>
            <a:ext cx="5181014" cy="2684139"/>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DDB9FA8C-AC9D-6DB5-5221-3678AAA72980}"/>
              </a:ext>
            </a:extLst>
          </p:cNvPr>
          <p:cNvPicPr>
            <a:picLocks noChangeAspect="1"/>
          </p:cNvPicPr>
          <p:nvPr/>
        </p:nvPicPr>
        <p:blipFill rotWithShape="1">
          <a:blip r:embed="rId3"/>
          <a:srcRect l="25196" t="66580" r="47457" b="18310"/>
          <a:stretch/>
        </p:blipFill>
        <p:spPr>
          <a:xfrm>
            <a:off x="5607701" y="2145216"/>
            <a:ext cx="4761821" cy="1644359"/>
          </a:xfrm>
          <a:prstGeom prst="rect">
            <a:avLst/>
          </a:prstGeom>
        </p:spPr>
      </p:pic>
      <p:sp>
        <p:nvSpPr>
          <p:cNvPr id="12" name="Rectangle 11">
            <a:extLst>
              <a:ext uri="{FF2B5EF4-FFF2-40B4-BE49-F238E27FC236}">
                <a16:creationId xmlns:a16="http://schemas.microsoft.com/office/drawing/2014/main" id="{B2CED669-33AF-10D9-D6D8-C2C9AB2B328E}"/>
              </a:ext>
            </a:extLst>
          </p:cNvPr>
          <p:cNvSpPr/>
          <p:nvPr/>
        </p:nvSpPr>
        <p:spPr>
          <a:xfrm>
            <a:off x="5957740" y="3082565"/>
            <a:ext cx="3459637" cy="197963"/>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0731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798F5EA-6C6E-984F-982D-9ADD599866CA}"/>
              </a:ext>
            </a:extLst>
          </p:cNvPr>
          <p:cNvSpPr>
            <a:spLocks noGrp="1"/>
          </p:cNvSpPr>
          <p:nvPr>
            <p:ph type="ctrTitle"/>
          </p:nvPr>
        </p:nvSpPr>
        <p:spPr/>
        <p:txBody>
          <a:bodyPr/>
          <a:lstStyle/>
          <a:p>
            <a:r>
              <a:rPr lang="en-US" dirty="0">
                <a:solidFill>
                  <a:schemeClr val="tx1"/>
                </a:solidFill>
              </a:rPr>
              <a:t>Integration with web</a:t>
            </a:r>
          </a:p>
        </p:txBody>
      </p:sp>
    </p:spTree>
    <p:extLst>
      <p:ext uri="{BB962C8B-B14F-4D97-AF65-F5344CB8AC3E}">
        <p14:creationId xmlns:p14="http://schemas.microsoft.com/office/powerpoint/2010/main" val="1529422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82340"/>
            <a:lum/>
          </a:blip>
          <a:srcRect/>
          <a:stretch>
            <a:fillRect l="-3000" t="-2000"/>
          </a:stretch>
        </a:blip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724CD679-7405-4CD3-A92A-9469F279A5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5735590"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03348F-9AD6-0242-931D-41EE1268390C}"/>
              </a:ext>
            </a:extLst>
          </p:cNvPr>
          <p:cNvSpPr>
            <a:spLocks noGrp="1"/>
          </p:cNvSpPr>
          <p:nvPr>
            <p:ph type="title"/>
          </p:nvPr>
        </p:nvSpPr>
        <p:spPr>
          <a:xfrm>
            <a:off x="594046" y="1877720"/>
            <a:ext cx="5221266" cy="940843"/>
          </a:xfrm>
          <a:solidFill>
            <a:schemeClr val="accent6">
              <a:lumMod val="40000"/>
              <a:lumOff val="60000"/>
              <a:alpha val="65098"/>
            </a:schemeClr>
          </a:solidFill>
        </p:spPr>
        <p:txBody>
          <a:bodyPr vert="horz" lIns="91440" tIns="45720" rIns="91440" bIns="45720" rtlCol="0" anchor="t">
            <a:normAutofit/>
          </a:bodyPr>
          <a:lstStyle/>
          <a:p>
            <a:pPr algn="just">
              <a:lnSpc>
                <a:spcPct val="150000"/>
              </a:lnSpc>
            </a:pPr>
            <a:r>
              <a:rPr lang="en-US" sz="1800" dirty="0">
                <a:latin typeface="+mn-lt"/>
              </a:rPr>
              <a:t>To analyze the current employee data and find the core underlying causes of the </a:t>
            </a:r>
            <a:r>
              <a:rPr lang="en-US" sz="1800" dirty="0">
                <a:solidFill>
                  <a:schemeClr val="accent1"/>
                </a:solidFill>
                <a:latin typeface="+mn-lt"/>
              </a:rPr>
              <a:t>performance</a:t>
            </a:r>
            <a:r>
              <a:rPr lang="en-US" sz="1800" dirty="0">
                <a:latin typeface="+mn-lt"/>
              </a:rPr>
              <a:t>. </a:t>
            </a:r>
          </a:p>
        </p:txBody>
      </p:sp>
      <p:sp>
        <p:nvSpPr>
          <p:cNvPr id="7" name="Title 1">
            <a:extLst>
              <a:ext uri="{FF2B5EF4-FFF2-40B4-BE49-F238E27FC236}">
                <a16:creationId xmlns:a16="http://schemas.microsoft.com/office/drawing/2014/main" id="{3393130B-7E6B-344F-8BC8-376E3AD4A42D}"/>
              </a:ext>
            </a:extLst>
          </p:cNvPr>
          <p:cNvSpPr txBox="1">
            <a:spLocks/>
          </p:cNvSpPr>
          <p:nvPr/>
        </p:nvSpPr>
        <p:spPr>
          <a:xfrm>
            <a:off x="594046" y="3269547"/>
            <a:ext cx="5221266" cy="1029222"/>
          </a:xfrm>
          <a:prstGeom prst="rect">
            <a:avLst/>
          </a:prstGeom>
          <a:solidFill>
            <a:schemeClr val="accent6">
              <a:lumMod val="40000"/>
              <a:lumOff val="60000"/>
              <a:alpha val="65098"/>
            </a:schemeClr>
          </a:solidFill>
        </p:spPr>
        <p:txBody>
          <a:bodyPr vert="horz" lIns="91440" tIns="45720" rIns="91440" bIns="45720" rtlCol="0" anchor="t" anchorCtr="0">
            <a:normAutofit/>
          </a:bodyPr>
          <a:lstStyle>
            <a:lvl1pPr algn="l" defTabSz="914400" rtl="0" eaLnBrk="1" latinLnBrk="0" hangingPunct="1">
              <a:lnSpc>
                <a:spcPct val="110000"/>
              </a:lnSpc>
              <a:spcBef>
                <a:spcPct val="0"/>
              </a:spcBef>
              <a:buNone/>
              <a:defRPr sz="2300" b="0" i="0" kern="1200">
                <a:solidFill>
                  <a:schemeClr val="tx1"/>
                </a:solidFill>
                <a:latin typeface="FuturaNext-Medium" panose="020B0602020204020303" pitchFamily="34" charset="77"/>
                <a:ea typeface="+mj-ea"/>
                <a:cs typeface="+mj-cs"/>
              </a:defRPr>
            </a:lvl1pPr>
          </a:lstStyle>
          <a:p>
            <a:pPr algn="just">
              <a:lnSpc>
                <a:spcPct val="150000"/>
              </a:lnSpc>
            </a:pPr>
            <a:r>
              <a:rPr lang="en-US" sz="1800" dirty="0">
                <a:latin typeface="+mn-lt"/>
              </a:rPr>
              <a:t>To understand reasons for </a:t>
            </a:r>
            <a:r>
              <a:rPr lang="en-US" sz="1800" dirty="0">
                <a:solidFill>
                  <a:schemeClr val="accent1"/>
                </a:solidFill>
                <a:latin typeface="+mn-lt"/>
              </a:rPr>
              <a:t>attrition</a:t>
            </a:r>
            <a:r>
              <a:rPr lang="en-US" sz="1800" dirty="0">
                <a:latin typeface="+mn-lt"/>
              </a:rPr>
              <a:t> of employees by analyzing current employee data. </a:t>
            </a:r>
          </a:p>
        </p:txBody>
      </p:sp>
      <p:sp>
        <p:nvSpPr>
          <p:cNvPr id="8" name="Title 1">
            <a:extLst>
              <a:ext uri="{FF2B5EF4-FFF2-40B4-BE49-F238E27FC236}">
                <a16:creationId xmlns:a16="http://schemas.microsoft.com/office/drawing/2014/main" id="{490B643A-D582-4651-BDC3-8BE93A8A99BD}"/>
              </a:ext>
            </a:extLst>
          </p:cNvPr>
          <p:cNvSpPr txBox="1">
            <a:spLocks/>
          </p:cNvSpPr>
          <p:nvPr/>
        </p:nvSpPr>
        <p:spPr>
          <a:xfrm>
            <a:off x="522926" y="640081"/>
            <a:ext cx="5221266" cy="818788"/>
          </a:xfrm>
          <a:prstGeom prst="rect">
            <a:avLst/>
          </a:prstGeom>
          <a:noFill/>
        </p:spPr>
        <p:txBody>
          <a:bodyPr vert="horz" lIns="91440" tIns="45720" rIns="91440" bIns="45720" rtlCol="0" anchor="ctr" anchorCtr="0">
            <a:normAutofit/>
          </a:bodyPr>
          <a:lstStyle>
            <a:lvl1pPr algn="l" defTabSz="914400" rtl="0" eaLnBrk="1" latinLnBrk="0" hangingPunct="1">
              <a:lnSpc>
                <a:spcPct val="110000"/>
              </a:lnSpc>
              <a:spcBef>
                <a:spcPct val="0"/>
              </a:spcBef>
              <a:buNone/>
              <a:defRPr sz="2300" b="0" i="0" kern="1200">
                <a:solidFill>
                  <a:schemeClr val="tx1"/>
                </a:solidFill>
                <a:latin typeface="FuturaNext-Medium" panose="020B0602020204020303" pitchFamily="34" charset="77"/>
                <a:ea typeface="+mj-ea"/>
                <a:cs typeface="+mj-cs"/>
              </a:defRPr>
            </a:lvl1pPr>
          </a:lstStyle>
          <a:p>
            <a:pPr algn="ctr">
              <a:lnSpc>
                <a:spcPct val="90000"/>
              </a:lnSpc>
            </a:pPr>
            <a:r>
              <a:rPr lang="en-US" sz="2800" b="1" dirty="0">
                <a:solidFill>
                  <a:schemeClr val="accent1"/>
                </a:solidFill>
              </a:rPr>
              <a:t>GOALS</a:t>
            </a:r>
            <a:endParaRPr lang="en-US" sz="2800" b="1" dirty="0">
              <a:solidFill>
                <a:schemeClr val="accent1"/>
              </a:solidFill>
              <a:latin typeface="+mj-lt"/>
            </a:endParaRPr>
          </a:p>
        </p:txBody>
      </p:sp>
      <p:sp>
        <p:nvSpPr>
          <p:cNvPr id="9" name="Title 1">
            <a:extLst>
              <a:ext uri="{FF2B5EF4-FFF2-40B4-BE49-F238E27FC236}">
                <a16:creationId xmlns:a16="http://schemas.microsoft.com/office/drawing/2014/main" id="{FBC7AA46-DCB0-BC1D-5B26-9BA5E81262E0}"/>
              </a:ext>
            </a:extLst>
          </p:cNvPr>
          <p:cNvSpPr txBox="1">
            <a:spLocks/>
          </p:cNvSpPr>
          <p:nvPr/>
        </p:nvSpPr>
        <p:spPr>
          <a:xfrm>
            <a:off x="594046" y="4755209"/>
            <a:ext cx="5221266" cy="1029222"/>
          </a:xfrm>
          <a:prstGeom prst="rect">
            <a:avLst/>
          </a:prstGeom>
          <a:solidFill>
            <a:schemeClr val="accent6">
              <a:lumMod val="40000"/>
              <a:lumOff val="60000"/>
              <a:alpha val="65098"/>
            </a:schemeClr>
          </a:solidFill>
        </p:spPr>
        <p:txBody>
          <a:bodyPr vert="horz" lIns="91440" tIns="45720" rIns="91440" bIns="45720" rtlCol="0" anchor="t" anchorCtr="0">
            <a:normAutofit/>
          </a:bodyPr>
          <a:lstStyle>
            <a:lvl1pPr algn="l" defTabSz="914400" rtl="0" eaLnBrk="1" latinLnBrk="0" hangingPunct="1">
              <a:lnSpc>
                <a:spcPct val="110000"/>
              </a:lnSpc>
              <a:spcBef>
                <a:spcPct val="0"/>
              </a:spcBef>
              <a:buNone/>
              <a:defRPr sz="2300" b="0" i="0" kern="1200">
                <a:solidFill>
                  <a:schemeClr val="tx1"/>
                </a:solidFill>
                <a:latin typeface="FuturaNext-Medium" panose="020B0602020204020303" pitchFamily="34" charset="77"/>
                <a:ea typeface="+mj-ea"/>
                <a:cs typeface="+mj-cs"/>
              </a:defRPr>
            </a:lvl1pPr>
          </a:lstStyle>
          <a:p>
            <a:pPr algn="just">
              <a:lnSpc>
                <a:spcPct val="150000"/>
              </a:lnSpc>
            </a:pPr>
            <a:r>
              <a:rPr lang="en-US" sz="1800" dirty="0">
                <a:latin typeface="+mn-lt"/>
              </a:rPr>
              <a:t>To </a:t>
            </a:r>
            <a:r>
              <a:rPr lang="en-US" sz="1800" dirty="0">
                <a:solidFill>
                  <a:schemeClr val="accent1"/>
                </a:solidFill>
                <a:latin typeface="+mn-lt"/>
              </a:rPr>
              <a:t>predict</a:t>
            </a:r>
            <a:r>
              <a:rPr lang="en-US" sz="1800" dirty="0">
                <a:latin typeface="+mn-lt"/>
              </a:rPr>
              <a:t> the performance rating of an employee based on the details provided. </a:t>
            </a:r>
          </a:p>
        </p:txBody>
      </p:sp>
    </p:spTree>
    <p:extLst>
      <p:ext uri="{BB962C8B-B14F-4D97-AF65-F5344CB8AC3E}">
        <p14:creationId xmlns:p14="http://schemas.microsoft.com/office/powerpoint/2010/main" val="1826284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1AC91-995A-406A-BA9F-AC4C646BFD68}"/>
              </a:ext>
            </a:extLst>
          </p:cNvPr>
          <p:cNvSpPr>
            <a:spLocks noGrp="1"/>
          </p:cNvSpPr>
          <p:nvPr>
            <p:ph type="ctrTitle"/>
          </p:nvPr>
        </p:nvSpPr>
        <p:spPr/>
        <p:txBody>
          <a:bodyPr/>
          <a:lstStyle/>
          <a:p>
            <a:r>
              <a:rPr lang="en-US" dirty="0">
                <a:solidFill>
                  <a:schemeClr val="tx1"/>
                </a:solidFill>
              </a:rPr>
              <a:t>Data Analysis</a:t>
            </a:r>
          </a:p>
        </p:txBody>
      </p:sp>
      <p:sp>
        <p:nvSpPr>
          <p:cNvPr id="3" name="Rounded Rectangle 2">
            <a:extLst>
              <a:ext uri="{FF2B5EF4-FFF2-40B4-BE49-F238E27FC236}">
                <a16:creationId xmlns:a16="http://schemas.microsoft.com/office/drawing/2014/main" id="{74E48456-F897-DF35-EE06-DF319BE92B85}"/>
              </a:ext>
            </a:extLst>
          </p:cNvPr>
          <p:cNvSpPr/>
          <p:nvPr/>
        </p:nvSpPr>
        <p:spPr>
          <a:xfrm>
            <a:off x="538480" y="2921000"/>
            <a:ext cx="2479040" cy="1016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rPr>
              <a:t>ATTRITION</a:t>
            </a:r>
          </a:p>
        </p:txBody>
      </p:sp>
      <p:sp>
        <p:nvSpPr>
          <p:cNvPr id="4" name="Rounded Rectangle 3">
            <a:extLst>
              <a:ext uri="{FF2B5EF4-FFF2-40B4-BE49-F238E27FC236}">
                <a16:creationId xmlns:a16="http://schemas.microsoft.com/office/drawing/2014/main" id="{C47F4BE8-000C-FE20-ADB9-7AC5CA57DA6D}"/>
              </a:ext>
            </a:extLst>
          </p:cNvPr>
          <p:cNvSpPr/>
          <p:nvPr/>
        </p:nvSpPr>
        <p:spPr>
          <a:xfrm>
            <a:off x="9171433" y="2921000"/>
            <a:ext cx="2479040" cy="1016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rPr>
              <a:t>PERFORMANCE</a:t>
            </a:r>
          </a:p>
        </p:txBody>
      </p:sp>
    </p:spTree>
    <p:extLst>
      <p:ext uri="{BB962C8B-B14F-4D97-AF65-F5344CB8AC3E}">
        <p14:creationId xmlns:p14="http://schemas.microsoft.com/office/powerpoint/2010/main" val="1983610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Graphical user interface, chart, histogram&#10;&#10;Description automatically generated">
            <a:extLst>
              <a:ext uri="{FF2B5EF4-FFF2-40B4-BE49-F238E27FC236}">
                <a16:creationId xmlns:a16="http://schemas.microsoft.com/office/drawing/2014/main" id="{E12BB7B7-D0CF-0677-BEA0-E458FE610206}"/>
              </a:ext>
            </a:extLst>
          </p:cNvPr>
          <p:cNvPicPr>
            <a:picLocks noChangeAspect="1"/>
          </p:cNvPicPr>
          <p:nvPr/>
        </p:nvPicPr>
        <p:blipFill rotWithShape="1">
          <a:blip r:embed="rId3"/>
          <a:srcRect l="12129" t="7852" r="31389" b="28296"/>
          <a:stretch/>
        </p:blipFill>
        <p:spPr>
          <a:xfrm>
            <a:off x="147722" y="762422"/>
            <a:ext cx="8167603" cy="5770880"/>
          </a:xfrm>
          <a:prstGeom prst="rect">
            <a:avLst/>
          </a:prstGeom>
        </p:spPr>
      </p:pic>
      <p:sp>
        <p:nvSpPr>
          <p:cNvPr id="24" name="Rectangle 23">
            <a:extLst>
              <a:ext uri="{FF2B5EF4-FFF2-40B4-BE49-F238E27FC236}">
                <a16:creationId xmlns:a16="http://schemas.microsoft.com/office/drawing/2014/main" id="{1FA0063B-1513-3F02-034C-130569D13BAF}"/>
              </a:ext>
            </a:extLst>
          </p:cNvPr>
          <p:cNvSpPr/>
          <p:nvPr/>
        </p:nvSpPr>
        <p:spPr>
          <a:xfrm>
            <a:off x="1085850" y="2539093"/>
            <a:ext cx="1257300" cy="702129"/>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F83D0874-372E-C51D-9EF1-6307558FC7D0}"/>
              </a:ext>
            </a:extLst>
          </p:cNvPr>
          <p:cNvSpPr/>
          <p:nvPr/>
        </p:nvSpPr>
        <p:spPr>
          <a:xfrm>
            <a:off x="6547756" y="3780127"/>
            <a:ext cx="547007" cy="702129"/>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a:extLst>
              <a:ext uri="{FF2B5EF4-FFF2-40B4-BE49-F238E27FC236}">
                <a16:creationId xmlns:a16="http://schemas.microsoft.com/office/drawing/2014/main" id="{7A33411C-58F1-A31D-F24B-EAD1B2F34BC0}"/>
              </a:ext>
            </a:extLst>
          </p:cNvPr>
          <p:cNvSpPr/>
          <p:nvPr/>
        </p:nvSpPr>
        <p:spPr>
          <a:xfrm>
            <a:off x="793296" y="148286"/>
            <a:ext cx="6670221" cy="614136"/>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rPr>
              <a:t>ATTRITION</a:t>
            </a:r>
          </a:p>
        </p:txBody>
      </p:sp>
      <p:sp>
        <p:nvSpPr>
          <p:cNvPr id="2" name="Rounded Rectangle 1">
            <a:extLst>
              <a:ext uri="{FF2B5EF4-FFF2-40B4-BE49-F238E27FC236}">
                <a16:creationId xmlns:a16="http://schemas.microsoft.com/office/drawing/2014/main" id="{6701991B-B468-2F69-0D50-243C768AFAFC}"/>
              </a:ext>
            </a:extLst>
          </p:cNvPr>
          <p:cNvSpPr/>
          <p:nvPr/>
        </p:nvSpPr>
        <p:spPr>
          <a:xfrm>
            <a:off x="8520913" y="979136"/>
            <a:ext cx="2921225" cy="695915"/>
          </a:xfrm>
          <a:prstGeom prst="roundRect">
            <a:avLst/>
          </a:prstGeom>
          <a:solidFill>
            <a:srgbClr val="ECBF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Most employees that leave the job are between 20-35years</a:t>
            </a:r>
            <a:endParaRPr lang="en-US" sz="1200" dirty="0">
              <a:latin typeface="Futura Next Light" panose="020B0402020204020303" pitchFamily="34" charset="77"/>
            </a:endParaRPr>
          </a:p>
        </p:txBody>
      </p:sp>
      <p:sp>
        <p:nvSpPr>
          <p:cNvPr id="3" name="Rounded Rectangle 2">
            <a:extLst>
              <a:ext uri="{FF2B5EF4-FFF2-40B4-BE49-F238E27FC236}">
                <a16:creationId xmlns:a16="http://schemas.microsoft.com/office/drawing/2014/main" id="{CDCB6CE8-4248-7BB3-8F97-C851635F6FE1}"/>
              </a:ext>
            </a:extLst>
          </p:cNvPr>
          <p:cNvSpPr/>
          <p:nvPr/>
        </p:nvSpPr>
        <p:spPr>
          <a:xfrm>
            <a:off x="8520913" y="2951947"/>
            <a:ext cx="2921225" cy="695915"/>
          </a:xfrm>
          <a:prstGeom prst="roundRect">
            <a:avLst/>
          </a:prstGeom>
          <a:solidFill>
            <a:srgbClr val="ECBF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Lesser Environment Satisfaction and Job Involvement leads to attrition</a:t>
            </a:r>
            <a:endParaRPr lang="en-US" sz="1200" dirty="0">
              <a:latin typeface="Futura Next Light" panose="020B0402020204020303" pitchFamily="34" charset="77"/>
            </a:endParaRPr>
          </a:p>
        </p:txBody>
      </p:sp>
      <p:sp>
        <p:nvSpPr>
          <p:cNvPr id="4" name="Rounded Rectangle 3">
            <a:extLst>
              <a:ext uri="{FF2B5EF4-FFF2-40B4-BE49-F238E27FC236}">
                <a16:creationId xmlns:a16="http://schemas.microsoft.com/office/drawing/2014/main" id="{3F1B7FBD-31FC-7B77-65B2-250F45C7FDE6}"/>
              </a:ext>
            </a:extLst>
          </p:cNvPr>
          <p:cNvSpPr/>
          <p:nvPr/>
        </p:nvSpPr>
        <p:spPr>
          <a:xfrm>
            <a:off x="8557326" y="4923113"/>
            <a:ext cx="2921225" cy="695915"/>
          </a:xfrm>
          <a:prstGeom prst="roundRect">
            <a:avLst/>
          </a:prstGeom>
          <a:solidFill>
            <a:srgbClr val="ECBF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Lesser work experience leads to attrition</a:t>
            </a:r>
            <a:endParaRPr lang="en-US" sz="1200" dirty="0">
              <a:latin typeface="Futura Next Light" panose="020B0402020204020303" pitchFamily="34" charset="77"/>
            </a:endParaRPr>
          </a:p>
        </p:txBody>
      </p:sp>
    </p:spTree>
    <p:extLst>
      <p:ext uri="{BB962C8B-B14F-4D97-AF65-F5344CB8AC3E}">
        <p14:creationId xmlns:p14="http://schemas.microsoft.com/office/powerpoint/2010/main" val="2783767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waterfall chart&#10;&#10;Description automatically generated">
            <a:extLst>
              <a:ext uri="{FF2B5EF4-FFF2-40B4-BE49-F238E27FC236}">
                <a16:creationId xmlns:a16="http://schemas.microsoft.com/office/drawing/2014/main" id="{DFD821A8-B633-979F-DF34-72B19F9B7D1B}"/>
              </a:ext>
            </a:extLst>
          </p:cNvPr>
          <p:cNvPicPr>
            <a:picLocks noChangeAspect="1"/>
          </p:cNvPicPr>
          <p:nvPr/>
        </p:nvPicPr>
        <p:blipFill rotWithShape="1">
          <a:blip r:embed="rId3"/>
          <a:srcRect l="12376" t="4642" r="33308" b="25239"/>
          <a:stretch/>
        </p:blipFill>
        <p:spPr>
          <a:xfrm>
            <a:off x="438631" y="772013"/>
            <a:ext cx="7415411" cy="5983120"/>
          </a:xfrm>
          <a:prstGeom prst="rect">
            <a:avLst/>
          </a:prstGeom>
        </p:spPr>
      </p:pic>
      <p:sp>
        <p:nvSpPr>
          <p:cNvPr id="4" name="Rounded Rectangle 3">
            <a:extLst>
              <a:ext uri="{FF2B5EF4-FFF2-40B4-BE49-F238E27FC236}">
                <a16:creationId xmlns:a16="http://schemas.microsoft.com/office/drawing/2014/main" id="{1E6F080E-C0B7-9248-AA87-90AFF397B45B}"/>
              </a:ext>
            </a:extLst>
          </p:cNvPr>
          <p:cNvSpPr/>
          <p:nvPr/>
        </p:nvSpPr>
        <p:spPr>
          <a:xfrm>
            <a:off x="793295" y="157877"/>
            <a:ext cx="6670221" cy="614136"/>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rPr>
              <a:t>ATTRITION</a:t>
            </a:r>
          </a:p>
        </p:txBody>
      </p:sp>
      <p:sp>
        <p:nvSpPr>
          <p:cNvPr id="2" name="Rounded Rectangle 1">
            <a:extLst>
              <a:ext uri="{FF2B5EF4-FFF2-40B4-BE49-F238E27FC236}">
                <a16:creationId xmlns:a16="http://schemas.microsoft.com/office/drawing/2014/main" id="{222915B9-083A-5E16-40A8-AA940F1A6FEB}"/>
              </a:ext>
            </a:extLst>
          </p:cNvPr>
          <p:cNvSpPr/>
          <p:nvPr/>
        </p:nvSpPr>
        <p:spPr>
          <a:xfrm>
            <a:off x="8552086" y="675080"/>
            <a:ext cx="2921225" cy="931537"/>
          </a:xfrm>
          <a:prstGeom prst="roundRect">
            <a:avLst/>
          </a:prstGeom>
          <a:solidFill>
            <a:srgbClr val="ECBF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Most employees have educational background of life sciences and medical. And have least attritions</a:t>
            </a:r>
            <a:endParaRPr lang="en-US" sz="1200" dirty="0">
              <a:latin typeface="Futura Next Light" panose="020B0402020204020303" pitchFamily="34" charset="77"/>
            </a:endParaRPr>
          </a:p>
        </p:txBody>
      </p:sp>
      <p:sp>
        <p:nvSpPr>
          <p:cNvPr id="5" name="Rounded Rectangle 4">
            <a:extLst>
              <a:ext uri="{FF2B5EF4-FFF2-40B4-BE49-F238E27FC236}">
                <a16:creationId xmlns:a16="http://schemas.microsoft.com/office/drawing/2014/main" id="{05F5CAC4-F245-73E1-574F-3A8ABF3930E6}"/>
              </a:ext>
            </a:extLst>
          </p:cNvPr>
          <p:cNvSpPr/>
          <p:nvPr/>
        </p:nvSpPr>
        <p:spPr>
          <a:xfrm>
            <a:off x="8552087" y="2143865"/>
            <a:ext cx="2921225" cy="681079"/>
          </a:xfrm>
          <a:prstGeom prst="roundRect">
            <a:avLst/>
          </a:prstGeom>
          <a:solidFill>
            <a:srgbClr val="ECBF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Single employees who travel rarely tend to leave the company</a:t>
            </a:r>
            <a:endParaRPr lang="en-US" sz="1200" dirty="0">
              <a:latin typeface="Futura Next Light" panose="020B0402020204020303" pitchFamily="34" charset="77"/>
            </a:endParaRPr>
          </a:p>
        </p:txBody>
      </p:sp>
      <p:sp>
        <p:nvSpPr>
          <p:cNvPr id="6" name="Rounded Rectangle 5">
            <a:extLst>
              <a:ext uri="{FF2B5EF4-FFF2-40B4-BE49-F238E27FC236}">
                <a16:creationId xmlns:a16="http://schemas.microsoft.com/office/drawing/2014/main" id="{ECA2C616-59F9-5C9E-1F92-3321B3DDEAB9}"/>
              </a:ext>
            </a:extLst>
          </p:cNvPr>
          <p:cNvSpPr/>
          <p:nvPr/>
        </p:nvSpPr>
        <p:spPr>
          <a:xfrm>
            <a:off x="8552087" y="3371684"/>
            <a:ext cx="2921225" cy="479995"/>
          </a:xfrm>
          <a:prstGeom prst="roundRect">
            <a:avLst/>
          </a:prstGeom>
          <a:solidFill>
            <a:srgbClr val="ECBF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Overtime employees have more attrition</a:t>
            </a:r>
            <a:endParaRPr lang="en-US" sz="1200" dirty="0">
              <a:latin typeface="Futura Next Light" panose="020B0402020204020303" pitchFamily="34" charset="77"/>
            </a:endParaRPr>
          </a:p>
        </p:txBody>
      </p:sp>
      <p:sp>
        <p:nvSpPr>
          <p:cNvPr id="7" name="Rounded Rectangle 6">
            <a:extLst>
              <a:ext uri="{FF2B5EF4-FFF2-40B4-BE49-F238E27FC236}">
                <a16:creationId xmlns:a16="http://schemas.microsoft.com/office/drawing/2014/main" id="{050F1EDC-AC45-4A22-B32A-F04C774D2012}"/>
              </a:ext>
            </a:extLst>
          </p:cNvPr>
          <p:cNvSpPr/>
          <p:nvPr/>
        </p:nvSpPr>
        <p:spPr>
          <a:xfrm>
            <a:off x="8552087" y="4398419"/>
            <a:ext cx="2921225" cy="479995"/>
          </a:xfrm>
          <a:prstGeom prst="roundRect">
            <a:avLst/>
          </a:prstGeom>
          <a:solidFill>
            <a:srgbClr val="ECBF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Employee job level sees more attrition</a:t>
            </a:r>
            <a:endParaRPr lang="en-US" sz="1200" dirty="0">
              <a:latin typeface="Futura Next Light" panose="020B0402020204020303" pitchFamily="34" charset="77"/>
            </a:endParaRPr>
          </a:p>
        </p:txBody>
      </p:sp>
      <p:sp>
        <p:nvSpPr>
          <p:cNvPr id="8" name="Rounded Rectangle 7">
            <a:extLst>
              <a:ext uri="{FF2B5EF4-FFF2-40B4-BE49-F238E27FC236}">
                <a16:creationId xmlns:a16="http://schemas.microsoft.com/office/drawing/2014/main" id="{40DAE418-591C-3203-AC5C-352B47913A1C}"/>
              </a:ext>
            </a:extLst>
          </p:cNvPr>
          <p:cNvSpPr/>
          <p:nvPr/>
        </p:nvSpPr>
        <p:spPr>
          <a:xfrm>
            <a:off x="8552088" y="5423541"/>
            <a:ext cx="2921225" cy="479995"/>
          </a:xfrm>
          <a:prstGeom prst="roundRect">
            <a:avLst/>
          </a:prstGeom>
          <a:solidFill>
            <a:srgbClr val="ECBF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No clear trend with job satisfaction</a:t>
            </a:r>
            <a:endParaRPr lang="en-US" sz="1200" dirty="0">
              <a:latin typeface="Futura Next Light" panose="020B0402020204020303" pitchFamily="34" charset="77"/>
            </a:endParaRPr>
          </a:p>
        </p:txBody>
      </p:sp>
    </p:spTree>
    <p:extLst>
      <p:ext uri="{BB962C8B-B14F-4D97-AF65-F5344CB8AC3E}">
        <p14:creationId xmlns:p14="http://schemas.microsoft.com/office/powerpoint/2010/main" val="27947622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01EBDE-2516-7360-AF44-DF959B336EF0}"/>
              </a:ext>
            </a:extLst>
          </p:cNvPr>
          <p:cNvSpPr/>
          <p:nvPr/>
        </p:nvSpPr>
        <p:spPr>
          <a:xfrm>
            <a:off x="793295" y="157877"/>
            <a:ext cx="6670221" cy="614136"/>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rPr>
              <a:t>PERFORMANCE</a:t>
            </a:r>
          </a:p>
        </p:txBody>
      </p:sp>
      <p:pic>
        <p:nvPicPr>
          <p:cNvPr id="8" name="Picture 7" descr="Graphical user interface, chart, application, table&#10;&#10;Description automatically generated">
            <a:extLst>
              <a:ext uri="{FF2B5EF4-FFF2-40B4-BE49-F238E27FC236}">
                <a16:creationId xmlns:a16="http://schemas.microsoft.com/office/drawing/2014/main" id="{CAD1BA99-8A3F-CBEC-0808-DC1FF035E8E0}"/>
              </a:ext>
            </a:extLst>
          </p:cNvPr>
          <p:cNvPicPr>
            <a:picLocks noChangeAspect="1"/>
          </p:cNvPicPr>
          <p:nvPr/>
        </p:nvPicPr>
        <p:blipFill rotWithShape="1">
          <a:blip r:embed="rId2"/>
          <a:srcRect l="12592" t="4445" r="33241" b="25481"/>
          <a:stretch/>
        </p:blipFill>
        <p:spPr>
          <a:xfrm>
            <a:off x="396240" y="914399"/>
            <a:ext cx="7067276" cy="5714225"/>
          </a:xfrm>
          <a:prstGeom prst="rect">
            <a:avLst/>
          </a:prstGeom>
        </p:spPr>
      </p:pic>
      <p:sp>
        <p:nvSpPr>
          <p:cNvPr id="2" name="Rounded Rectangle 1">
            <a:extLst>
              <a:ext uri="{FF2B5EF4-FFF2-40B4-BE49-F238E27FC236}">
                <a16:creationId xmlns:a16="http://schemas.microsoft.com/office/drawing/2014/main" id="{9C03147C-729F-AA73-13FD-87957CEE8119}"/>
              </a:ext>
            </a:extLst>
          </p:cNvPr>
          <p:cNvSpPr/>
          <p:nvPr/>
        </p:nvSpPr>
        <p:spPr>
          <a:xfrm>
            <a:off x="8552085" y="1175323"/>
            <a:ext cx="2921225" cy="614136"/>
          </a:xfrm>
          <a:prstGeom prst="roundRect">
            <a:avLst/>
          </a:prstGeom>
          <a:solidFill>
            <a:srgbClr val="64A516">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Development department has highest performance rating average</a:t>
            </a:r>
            <a:endParaRPr lang="en-US" sz="1200" dirty="0">
              <a:latin typeface="Futura Next Light" panose="020B0402020204020303" pitchFamily="34" charset="77"/>
            </a:endParaRPr>
          </a:p>
        </p:txBody>
      </p:sp>
      <p:sp>
        <p:nvSpPr>
          <p:cNvPr id="3" name="Rounded Rectangle 2">
            <a:extLst>
              <a:ext uri="{FF2B5EF4-FFF2-40B4-BE49-F238E27FC236}">
                <a16:creationId xmlns:a16="http://schemas.microsoft.com/office/drawing/2014/main" id="{0DC69714-398C-45F8-7517-A2B58ADF0A67}"/>
              </a:ext>
            </a:extLst>
          </p:cNvPr>
          <p:cNvSpPr/>
          <p:nvPr/>
        </p:nvSpPr>
        <p:spPr>
          <a:xfrm>
            <a:off x="8552085" y="2947896"/>
            <a:ext cx="2921225" cy="614136"/>
          </a:xfrm>
          <a:prstGeom prst="roundRect">
            <a:avLst/>
          </a:prstGeom>
          <a:solidFill>
            <a:srgbClr val="64A516">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No clear trend of performance rating with gender</a:t>
            </a:r>
            <a:endParaRPr lang="en-US" sz="1200" dirty="0">
              <a:latin typeface="Futura Next Light" panose="020B0402020204020303" pitchFamily="34" charset="77"/>
            </a:endParaRPr>
          </a:p>
        </p:txBody>
      </p:sp>
      <p:sp>
        <p:nvSpPr>
          <p:cNvPr id="5" name="Rounded Rectangle 4">
            <a:extLst>
              <a:ext uri="{FF2B5EF4-FFF2-40B4-BE49-F238E27FC236}">
                <a16:creationId xmlns:a16="http://schemas.microsoft.com/office/drawing/2014/main" id="{DC791CE3-A026-E6F4-7F3D-52C83D2837A3}"/>
              </a:ext>
            </a:extLst>
          </p:cNvPr>
          <p:cNvSpPr/>
          <p:nvPr/>
        </p:nvSpPr>
        <p:spPr>
          <a:xfrm>
            <a:off x="8552085" y="4720469"/>
            <a:ext cx="2921225" cy="962208"/>
          </a:xfrm>
          <a:prstGeom prst="roundRect">
            <a:avLst/>
          </a:prstGeom>
          <a:solidFill>
            <a:srgbClr val="64A516">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A general trend follows that as job involvement rating increases, performance rating decreases.</a:t>
            </a:r>
          </a:p>
        </p:txBody>
      </p:sp>
    </p:spTree>
    <p:extLst>
      <p:ext uri="{BB962C8B-B14F-4D97-AF65-F5344CB8AC3E}">
        <p14:creationId xmlns:p14="http://schemas.microsoft.com/office/powerpoint/2010/main" val="284464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01EBDE-2516-7360-AF44-DF959B336EF0}"/>
              </a:ext>
            </a:extLst>
          </p:cNvPr>
          <p:cNvSpPr/>
          <p:nvPr/>
        </p:nvSpPr>
        <p:spPr>
          <a:xfrm>
            <a:off x="793295" y="157877"/>
            <a:ext cx="6670221" cy="614136"/>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rPr>
              <a:t>PERFORMANCE</a:t>
            </a:r>
          </a:p>
        </p:txBody>
      </p:sp>
      <p:pic>
        <p:nvPicPr>
          <p:cNvPr id="6" name="Picture 5" descr="Application, table&#10;&#10;Description automatically generated">
            <a:extLst>
              <a:ext uri="{FF2B5EF4-FFF2-40B4-BE49-F238E27FC236}">
                <a16:creationId xmlns:a16="http://schemas.microsoft.com/office/drawing/2014/main" id="{B9B4D1DF-0018-5411-3379-E6685D1D3FC0}"/>
              </a:ext>
            </a:extLst>
          </p:cNvPr>
          <p:cNvPicPr>
            <a:picLocks noChangeAspect="1"/>
          </p:cNvPicPr>
          <p:nvPr/>
        </p:nvPicPr>
        <p:blipFill rotWithShape="1">
          <a:blip r:embed="rId2"/>
          <a:srcRect l="12130" t="5630" r="32778" b="25629"/>
          <a:stretch/>
        </p:blipFill>
        <p:spPr>
          <a:xfrm>
            <a:off x="457200" y="772013"/>
            <a:ext cx="7640320" cy="5958166"/>
          </a:xfrm>
          <a:prstGeom prst="rect">
            <a:avLst/>
          </a:prstGeom>
        </p:spPr>
      </p:pic>
      <p:sp>
        <p:nvSpPr>
          <p:cNvPr id="3" name="Rounded Rectangle 2">
            <a:extLst>
              <a:ext uri="{FF2B5EF4-FFF2-40B4-BE49-F238E27FC236}">
                <a16:creationId xmlns:a16="http://schemas.microsoft.com/office/drawing/2014/main" id="{7A9712A8-F8C0-6165-2D2A-E69DD084B5E7}"/>
              </a:ext>
            </a:extLst>
          </p:cNvPr>
          <p:cNvSpPr/>
          <p:nvPr/>
        </p:nvSpPr>
        <p:spPr>
          <a:xfrm>
            <a:off x="8592545" y="1168523"/>
            <a:ext cx="2921225" cy="1470774"/>
          </a:xfrm>
          <a:prstGeom prst="roundRect">
            <a:avLst/>
          </a:prstGeom>
          <a:solidFill>
            <a:srgbClr val="64A516">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People in higher job levels tend to perform worse than lower levels. Can be due increase in work pressure or lack of motivation.</a:t>
            </a:r>
            <a:endParaRPr lang="en-US" sz="1200" dirty="0">
              <a:latin typeface="Futura Next Light" panose="020B0402020204020303" pitchFamily="34" charset="77"/>
            </a:endParaRPr>
          </a:p>
        </p:txBody>
      </p:sp>
      <p:sp>
        <p:nvSpPr>
          <p:cNvPr id="5" name="Rounded Rectangle 4">
            <a:extLst>
              <a:ext uri="{FF2B5EF4-FFF2-40B4-BE49-F238E27FC236}">
                <a16:creationId xmlns:a16="http://schemas.microsoft.com/office/drawing/2014/main" id="{7C8297B4-EE67-2361-0F57-BAF0E76058F8}"/>
              </a:ext>
            </a:extLst>
          </p:cNvPr>
          <p:cNvSpPr/>
          <p:nvPr/>
        </p:nvSpPr>
        <p:spPr>
          <a:xfrm>
            <a:off x="8592544" y="3474467"/>
            <a:ext cx="2921225" cy="702086"/>
          </a:xfrm>
          <a:prstGeom prst="roundRect">
            <a:avLst/>
          </a:prstGeom>
          <a:solidFill>
            <a:srgbClr val="64A516">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Better work life balance leads to better performance</a:t>
            </a:r>
            <a:endParaRPr lang="en-US" sz="1200" dirty="0">
              <a:latin typeface="Futura Next Light" panose="020B0402020204020303" pitchFamily="34" charset="77"/>
            </a:endParaRPr>
          </a:p>
        </p:txBody>
      </p:sp>
      <p:sp>
        <p:nvSpPr>
          <p:cNvPr id="7" name="Rounded Rectangle 6">
            <a:extLst>
              <a:ext uri="{FF2B5EF4-FFF2-40B4-BE49-F238E27FC236}">
                <a16:creationId xmlns:a16="http://schemas.microsoft.com/office/drawing/2014/main" id="{B745B33F-8735-7DC0-46CB-4FC5785B338D}"/>
              </a:ext>
            </a:extLst>
          </p:cNvPr>
          <p:cNvSpPr/>
          <p:nvPr/>
        </p:nvSpPr>
        <p:spPr>
          <a:xfrm>
            <a:off x="8592543" y="5011723"/>
            <a:ext cx="2921225" cy="702086"/>
          </a:xfrm>
          <a:prstGeom prst="roundRect">
            <a:avLst/>
          </a:prstGeom>
          <a:solidFill>
            <a:srgbClr val="64A516">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Better environment satisfaction leads to better performance</a:t>
            </a:r>
            <a:endParaRPr lang="en-US" sz="1200" dirty="0">
              <a:latin typeface="Futura Next Light" panose="020B0402020204020303" pitchFamily="34" charset="77"/>
            </a:endParaRPr>
          </a:p>
        </p:txBody>
      </p:sp>
    </p:spTree>
    <p:extLst>
      <p:ext uri="{BB962C8B-B14F-4D97-AF65-F5344CB8AC3E}">
        <p14:creationId xmlns:p14="http://schemas.microsoft.com/office/powerpoint/2010/main" val="1947796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01EBDE-2516-7360-AF44-DF959B336EF0}"/>
              </a:ext>
            </a:extLst>
          </p:cNvPr>
          <p:cNvSpPr/>
          <p:nvPr/>
        </p:nvSpPr>
        <p:spPr>
          <a:xfrm>
            <a:off x="793295" y="157877"/>
            <a:ext cx="6670221" cy="614136"/>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rPr>
              <a:t>PERFORMANCE</a:t>
            </a:r>
          </a:p>
        </p:txBody>
      </p:sp>
      <p:sp>
        <p:nvSpPr>
          <p:cNvPr id="2" name="Rounded Rectangle 1">
            <a:extLst>
              <a:ext uri="{FF2B5EF4-FFF2-40B4-BE49-F238E27FC236}">
                <a16:creationId xmlns:a16="http://schemas.microsoft.com/office/drawing/2014/main" id="{4EED0E83-F8FC-DB7B-3A81-B4AC33D19D3D}"/>
              </a:ext>
            </a:extLst>
          </p:cNvPr>
          <p:cNvSpPr/>
          <p:nvPr/>
        </p:nvSpPr>
        <p:spPr>
          <a:xfrm>
            <a:off x="8287741" y="858376"/>
            <a:ext cx="2921225" cy="942412"/>
          </a:xfrm>
          <a:prstGeom prst="roundRect">
            <a:avLst/>
          </a:prstGeom>
          <a:solidFill>
            <a:srgbClr val="64A516">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20-25% salary hike leads to better performance. Or better performance leads to better salary hike?</a:t>
            </a:r>
            <a:endParaRPr lang="en-US" sz="1200" dirty="0">
              <a:latin typeface="Futura Next Light" panose="020B0402020204020303" pitchFamily="34" charset="77"/>
            </a:endParaRPr>
          </a:p>
        </p:txBody>
      </p:sp>
      <p:pic>
        <p:nvPicPr>
          <p:cNvPr id="5" name="Picture 4" descr="Graphical user interface, application&#10;&#10;Description automatically generated">
            <a:extLst>
              <a:ext uri="{FF2B5EF4-FFF2-40B4-BE49-F238E27FC236}">
                <a16:creationId xmlns:a16="http://schemas.microsoft.com/office/drawing/2014/main" id="{A252F98A-91A4-91E7-5A62-EB5805C43A23}"/>
              </a:ext>
            </a:extLst>
          </p:cNvPr>
          <p:cNvPicPr>
            <a:picLocks noChangeAspect="1"/>
          </p:cNvPicPr>
          <p:nvPr/>
        </p:nvPicPr>
        <p:blipFill rotWithShape="1">
          <a:blip r:embed="rId2"/>
          <a:srcRect l="12450" t="9286" r="37537" b="21072"/>
          <a:stretch/>
        </p:blipFill>
        <p:spPr>
          <a:xfrm>
            <a:off x="749752" y="853731"/>
            <a:ext cx="6670221" cy="5805226"/>
          </a:xfrm>
          <a:prstGeom prst="rect">
            <a:avLst/>
          </a:prstGeom>
        </p:spPr>
      </p:pic>
      <p:sp>
        <p:nvSpPr>
          <p:cNvPr id="7" name="Rounded Rectangle 6">
            <a:extLst>
              <a:ext uri="{FF2B5EF4-FFF2-40B4-BE49-F238E27FC236}">
                <a16:creationId xmlns:a16="http://schemas.microsoft.com/office/drawing/2014/main" id="{09EF21ED-F34B-5178-DB30-36FBCB1E6D14}"/>
              </a:ext>
            </a:extLst>
          </p:cNvPr>
          <p:cNvSpPr/>
          <p:nvPr/>
        </p:nvSpPr>
        <p:spPr>
          <a:xfrm>
            <a:off x="8287740" y="2560230"/>
            <a:ext cx="2921225" cy="1585466"/>
          </a:xfrm>
          <a:prstGeom prst="roundRect">
            <a:avLst/>
          </a:prstGeom>
          <a:solidFill>
            <a:srgbClr val="64A516">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Just promoted have more motivation and hence better performance. </a:t>
            </a:r>
          </a:p>
          <a:p>
            <a:pPr>
              <a:lnSpc>
                <a:spcPct val="150000"/>
              </a:lnSpc>
            </a:pPr>
            <a:r>
              <a:rPr lang="en-IN" sz="1200" dirty="0">
                <a:solidFill>
                  <a:srgbClr val="000000"/>
                </a:solidFill>
                <a:latin typeface="Futura Next Light" panose="020B0402020204020303" pitchFamily="34" charset="77"/>
              </a:rPr>
              <a:t>People who haven’t been promoted tend to perform better to expect a promotion. </a:t>
            </a:r>
            <a:endParaRPr lang="en-US" sz="1200" dirty="0">
              <a:latin typeface="Futura Next Light" panose="020B0402020204020303" pitchFamily="34" charset="77"/>
            </a:endParaRPr>
          </a:p>
        </p:txBody>
      </p:sp>
      <p:sp>
        <p:nvSpPr>
          <p:cNvPr id="8" name="Rounded Rectangle 7">
            <a:extLst>
              <a:ext uri="{FF2B5EF4-FFF2-40B4-BE49-F238E27FC236}">
                <a16:creationId xmlns:a16="http://schemas.microsoft.com/office/drawing/2014/main" id="{090A7756-E22B-FBFC-3FA3-9AFFC63C41ED}"/>
              </a:ext>
            </a:extLst>
          </p:cNvPr>
          <p:cNvSpPr/>
          <p:nvPr/>
        </p:nvSpPr>
        <p:spPr>
          <a:xfrm>
            <a:off x="8287740" y="4905139"/>
            <a:ext cx="2921225" cy="1073838"/>
          </a:xfrm>
          <a:prstGeom prst="roundRect">
            <a:avLst/>
          </a:prstGeom>
          <a:solidFill>
            <a:srgbClr val="64A516">
              <a:alpha val="2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IN" sz="1200" dirty="0">
                <a:solidFill>
                  <a:srgbClr val="000000"/>
                </a:solidFill>
                <a:latin typeface="Futura Next Light" panose="020B0402020204020303" pitchFamily="34" charset="77"/>
              </a:rPr>
              <a:t>Over time increases performance rating. Except in Finance probably because finance is more tiresome?</a:t>
            </a:r>
            <a:endParaRPr lang="en-US" sz="1200" dirty="0">
              <a:latin typeface="Futura Next Light" panose="020B0402020204020303" pitchFamily="34" charset="77"/>
            </a:endParaRPr>
          </a:p>
        </p:txBody>
      </p:sp>
    </p:spTree>
    <p:extLst>
      <p:ext uri="{BB962C8B-B14F-4D97-AF65-F5344CB8AC3E}">
        <p14:creationId xmlns:p14="http://schemas.microsoft.com/office/powerpoint/2010/main" val="1682714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90000"/>
          </a:scheme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798F5EA-6C6E-984F-982D-9ADD599866CA}"/>
              </a:ext>
            </a:extLst>
          </p:cNvPr>
          <p:cNvSpPr>
            <a:spLocks noGrp="1"/>
          </p:cNvSpPr>
          <p:nvPr>
            <p:ph type="ctrTitle"/>
          </p:nvPr>
        </p:nvSpPr>
        <p:spPr/>
        <p:txBody>
          <a:bodyPr/>
          <a:lstStyle/>
          <a:p>
            <a:r>
              <a:rPr lang="en-US" dirty="0">
                <a:solidFill>
                  <a:schemeClr val="tx1"/>
                </a:solidFill>
              </a:rPr>
              <a:t>Prediction of </a:t>
            </a:r>
            <a:br>
              <a:rPr lang="en-US" dirty="0">
                <a:solidFill>
                  <a:schemeClr val="tx1"/>
                </a:solidFill>
              </a:rPr>
            </a:br>
            <a:r>
              <a:rPr lang="en-US" dirty="0">
                <a:solidFill>
                  <a:schemeClr val="tx1"/>
                </a:solidFill>
              </a:rPr>
              <a:t>performance rating</a:t>
            </a:r>
          </a:p>
        </p:txBody>
      </p:sp>
      <p:sp>
        <p:nvSpPr>
          <p:cNvPr id="2" name="Rounded Rectangle 1">
            <a:extLst>
              <a:ext uri="{FF2B5EF4-FFF2-40B4-BE49-F238E27FC236}">
                <a16:creationId xmlns:a16="http://schemas.microsoft.com/office/drawing/2014/main" id="{D10FADC2-7BF9-CBC4-2F4E-C0F699EA3B0C}"/>
              </a:ext>
            </a:extLst>
          </p:cNvPr>
          <p:cNvSpPr/>
          <p:nvPr/>
        </p:nvSpPr>
        <p:spPr>
          <a:xfrm>
            <a:off x="538480" y="2921000"/>
            <a:ext cx="2479040" cy="1016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rPr>
              <a:t>FEATURE SELECTION</a:t>
            </a:r>
          </a:p>
        </p:txBody>
      </p:sp>
      <p:sp>
        <p:nvSpPr>
          <p:cNvPr id="3" name="Rounded Rectangle 2">
            <a:extLst>
              <a:ext uri="{FF2B5EF4-FFF2-40B4-BE49-F238E27FC236}">
                <a16:creationId xmlns:a16="http://schemas.microsoft.com/office/drawing/2014/main" id="{72B6F3A1-CC92-BDD3-4E31-BCB50E424268}"/>
              </a:ext>
            </a:extLst>
          </p:cNvPr>
          <p:cNvSpPr/>
          <p:nvPr/>
        </p:nvSpPr>
        <p:spPr>
          <a:xfrm>
            <a:off x="9171433" y="2921000"/>
            <a:ext cx="2479040" cy="101600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accent1"/>
                </a:solidFill>
                <a:effectLst>
                  <a:outerShdw blurRad="38100" dist="25400" dir="5400000" algn="ctr" rotWithShape="0">
                    <a:srgbClr val="6E747A">
                      <a:alpha val="43000"/>
                    </a:srgbClr>
                  </a:outerShdw>
                </a:effectLst>
              </a:rPr>
              <a:t>MODEL </a:t>
            </a:r>
          </a:p>
          <a:p>
            <a:pPr algn="ctr"/>
            <a:r>
              <a:rPr lang="en-US" dirty="0">
                <a:ln w="0"/>
                <a:solidFill>
                  <a:schemeClr val="accent1"/>
                </a:solidFill>
                <a:effectLst>
                  <a:outerShdw blurRad="38100" dist="25400" dir="5400000" algn="ctr" rotWithShape="0">
                    <a:srgbClr val="6E747A">
                      <a:alpha val="43000"/>
                    </a:srgbClr>
                  </a:outerShdw>
                </a:effectLst>
              </a:rPr>
              <a:t>SELECTION</a:t>
            </a:r>
          </a:p>
        </p:txBody>
      </p:sp>
    </p:spTree>
    <p:extLst>
      <p:ext uri="{BB962C8B-B14F-4D97-AF65-F5344CB8AC3E}">
        <p14:creationId xmlns:p14="http://schemas.microsoft.com/office/powerpoint/2010/main" val="398794544"/>
      </p:ext>
    </p:extLst>
  </p:cSld>
  <p:clrMapOvr>
    <a:masterClrMapping/>
  </p:clrMapOvr>
</p:sld>
</file>

<file path=ppt/theme/theme1.xml><?xml version="1.0" encoding="utf-8"?>
<a:theme xmlns:a="http://schemas.openxmlformats.org/drawingml/2006/main" name="Brand Mark">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Agenda">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Divid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Quot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Voic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Content">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Back 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2646</TotalTime>
  <Words>308</Words>
  <Application>Microsoft Macintosh PowerPoint</Application>
  <PresentationFormat>Widescreen</PresentationFormat>
  <Paragraphs>55</Paragraphs>
  <Slides>12</Slides>
  <Notes>6</Notes>
  <HiddenSlides>0</HiddenSlides>
  <MMClips>0</MMClips>
  <ScaleCrop>false</ScaleCrop>
  <HeadingPairs>
    <vt:vector size="6" baseType="variant">
      <vt:variant>
        <vt:lpstr>Fonts Used</vt:lpstr>
      </vt:variant>
      <vt:variant>
        <vt:i4>9</vt:i4>
      </vt:variant>
      <vt:variant>
        <vt:lpstr>Theme</vt:lpstr>
      </vt:variant>
      <vt:variant>
        <vt:i4>8</vt:i4>
      </vt:variant>
      <vt:variant>
        <vt:lpstr>Slide Titles</vt:lpstr>
      </vt:variant>
      <vt:variant>
        <vt:i4>12</vt:i4>
      </vt:variant>
    </vt:vector>
  </HeadingPairs>
  <TitlesOfParts>
    <vt:vector size="29" baseType="lpstr">
      <vt:lpstr>Arial</vt:lpstr>
      <vt:lpstr>Calibri</vt:lpstr>
      <vt:lpstr>Futura Next Book</vt:lpstr>
      <vt:lpstr>Futura Next DemiBold</vt:lpstr>
      <vt:lpstr>Futura Next Light</vt:lpstr>
      <vt:lpstr>Futura Next Medium</vt:lpstr>
      <vt:lpstr>FuturaNext-Medium</vt:lpstr>
      <vt:lpstr>FuturaNext-Medium</vt:lpstr>
      <vt:lpstr>Minion Pro</vt:lpstr>
      <vt:lpstr>Brand Mark</vt:lpstr>
      <vt:lpstr>Cover</vt:lpstr>
      <vt:lpstr>Agenda</vt:lpstr>
      <vt:lpstr>Divider</vt:lpstr>
      <vt:lpstr>Quote</vt:lpstr>
      <vt:lpstr>Voice</vt:lpstr>
      <vt:lpstr>Content</vt:lpstr>
      <vt:lpstr>Back Cover</vt:lpstr>
      <vt:lpstr>PowerPoint Presentation</vt:lpstr>
      <vt:lpstr>To analyze the current employee data and find the core underlying causes of the performance. </vt:lpstr>
      <vt:lpstr>Data Analysis</vt:lpstr>
      <vt:lpstr>PowerPoint Presentation</vt:lpstr>
      <vt:lpstr>PowerPoint Presentation</vt:lpstr>
      <vt:lpstr>PowerPoint Presentation</vt:lpstr>
      <vt:lpstr>PowerPoint Presentation</vt:lpstr>
      <vt:lpstr>PowerPoint Presentation</vt:lpstr>
      <vt:lpstr>Prediction of  performance rating</vt:lpstr>
      <vt:lpstr>PowerPoint Presentation</vt:lpstr>
      <vt:lpstr>PowerPoint Presentation</vt:lpstr>
      <vt:lpstr>Integration with web</vt:lpstr>
    </vt:vector>
  </TitlesOfParts>
  <Manager/>
  <Company>Publicis Sapient</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Publicis Sapient PowerPoint Template</dc:title>
  <dc:subject/>
  <dc:creator/>
  <cp:keywords/>
  <dc:description/>
  <cp:lastModifiedBy>Palak Chaudhry</cp:lastModifiedBy>
  <cp:revision>273</cp:revision>
  <dcterms:created xsi:type="dcterms:W3CDTF">2018-11-16T01:56:21Z</dcterms:created>
  <dcterms:modified xsi:type="dcterms:W3CDTF">2022-08-07T07:39:11Z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ServerID">
    <vt:lpwstr>2a760b3e-54a5-418b-9dd9-555cd32dea45</vt:lpwstr>
  </property>
  <property fmtid="{D5CDD505-2E9C-101B-9397-08002B2CF9AE}" pid="3" name="Offisync_UniqueId">
    <vt:lpwstr>167823</vt:lpwstr>
  </property>
  <property fmtid="{D5CDD505-2E9C-101B-9397-08002B2CF9AE}" pid="4" name="Jive_LatestUserAccountName">
    <vt:lpwstr>waipan</vt:lpwstr>
  </property>
  <property fmtid="{D5CDD505-2E9C-101B-9397-08002B2CF9AE}" pid="5" name="Jive_VersionGuid">
    <vt:lpwstr>3cfbd7bb-35b6-4efa-9bdf-1e37c484d2af</vt:lpwstr>
  </property>
  <property fmtid="{D5CDD505-2E9C-101B-9397-08002B2CF9AE}" pid="6" name="Offisync_UpdateToken">
    <vt:lpwstr>7</vt:lpwstr>
  </property>
  <property fmtid="{D5CDD505-2E9C-101B-9397-08002B2CF9AE}" pid="7" name="Offisync_ProviderInitializationData">
    <vt:lpwstr>https://vox.publicis.sapient.com</vt:lpwstr>
  </property>
</Properties>
</file>